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notesMasterIdLst>
    <p:notesMasterId r:id="rId28"/>
  </p:notesMasterIdLst>
  <p:sldSz cx="12192000" cy="6858000"/>
  <p:notesSz cx="6858000" cy="12192000"/>
  <p:embeddedFontLst>
    <p:embeddedFont>
      <p:font typeface="MiSans" charset="-122" pitchFamily="34"/>
      <p:regular r:id="rId33"/>
    </p:embeddedFont>
    <p:embeddedFont>
      <p:font typeface="Noto Sans SC" charset="-122" pitchFamily="34"/>
      <p:regular r:id="rId3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33" Type="http://schemas.openxmlformats.org/officeDocument/2006/relationships/font" Target="fonts/font1.fntdata"/><Relationship Id="rId34" Type="http://schemas.openxmlformats.org/officeDocument/2006/relationships/font" Target="fonts/font2.fntdata"/></Relationships>
</file>

<file path=ppt/media/>
</file>

<file path=ppt/media/image-1-1.jpeg>
</file>

<file path=ppt/media/image-1-2.png>
</file>

<file path=ppt/media/image-13-2.png>
</file>

<file path=ppt/media/image-2-1.jpeg>
</file>

<file path=ppt/media/image-2-2.png>
</file>

<file path=ppt/media/image-20-2.jpeg>
</file>

<file path=ppt/media/image-23-2.png>
</file>

<file path=ppt/media/image-26-1.jpeg>
</file>

<file path=ppt/media/image-26-2.png>
</file>

<file path=ppt/media/image-3-1.jpg>
</file>

<file path=ppt/media/image-3-2.jpg>
</file>

<file path=ppt/media/image-9-2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e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image" Target="../media/image-1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image" Target="../media/image-20-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image" Target="../media/image-2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jpeg"/><Relationship Id="rId2" Type="http://schemas.openxmlformats.org/officeDocument/2006/relationships/image" Target="../media/image-2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image" Target="../media/image-3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image" Target="../media/image-9-2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28-d2nfaf18bjvh7rlj0h90.jpe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6035" y="0"/>
            <a:ext cx="1228979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5295" y="3737610"/>
            <a:ext cx="8204200" cy="2298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7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GreenEvents: Eco Web Platform</a:t>
            </a:r>
            <a:endParaRPr lang="en-US" sz="1600" dirty="0"/>
          </a:p>
        </p:txBody>
      </p:sp>
      <p:pic>
        <p:nvPicPr>
          <p:cNvPr id="4" name="Image 1" descr="https://kimi-img.moonshot.cn/pub/slides/25-11-26-12:24:11-d4j81qts8fbabv0jt1cg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7721348" y="5123626"/>
            <a:ext cx="4542407" cy="1734374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905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Key Features: Seamless Interaction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768600"/>
            <a:ext cx="5689600" cy="2184400"/>
          </a:xfrm>
          <a:custGeom>
            <a:avLst/>
            <a:gdLst/>
            <a:ahLst/>
            <a:cxnLst/>
            <a:rect l="l" t="t" r="r" b="b"/>
            <a:pathLst>
              <a:path w="5689600" h="2184400">
                <a:moveTo>
                  <a:pt x="152406" y="0"/>
                </a:moveTo>
                <a:lnTo>
                  <a:pt x="5537194" y="0"/>
                </a:lnTo>
                <a:cubicBezTo>
                  <a:pt x="5621366" y="0"/>
                  <a:pt x="5689600" y="68234"/>
                  <a:pt x="5689600" y="152406"/>
                </a:cubicBezTo>
                <a:lnTo>
                  <a:pt x="5689600" y="2031994"/>
                </a:lnTo>
                <a:cubicBezTo>
                  <a:pt x="5689600" y="2116166"/>
                  <a:pt x="5621366" y="2184400"/>
                  <a:pt x="5537194" y="2184400"/>
                </a:cubicBezTo>
                <a:lnTo>
                  <a:pt x="152406" y="2184400"/>
                </a:lnTo>
                <a:cubicBezTo>
                  <a:pt x="68234" y="2184400"/>
                  <a:pt x="0" y="2116166"/>
                  <a:pt x="0" y="2031994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58800" y="3073400"/>
            <a:ext cx="5232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Registration System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58800" y="36830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One-click registration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58800" y="40386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capacity management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58800" y="43942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email confirmations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48400" y="2768600"/>
            <a:ext cx="5689600" cy="2184400"/>
          </a:xfrm>
          <a:custGeom>
            <a:avLst/>
            <a:gdLst/>
            <a:ahLst/>
            <a:cxnLst/>
            <a:rect l="l" t="t" r="r" b="b"/>
            <a:pathLst>
              <a:path w="5689600" h="2184400">
                <a:moveTo>
                  <a:pt x="152406" y="0"/>
                </a:moveTo>
                <a:lnTo>
                  <a:pt x="5537194" y="0"/>
                </a:lnTo>
                <a:cubicBezTo>
                  <a:pt x="5621366" y="0"/>
                  <a:pt x="5689600" y="68234"/>
                  <a:pt x="5689600" y="152406"/>
                </a:cubicBezTo>
                <a:lnTo>
                  <a:pt x="5689600" y="2031994"/>
                </a:lnTo>
                <a:cubicBezTo>
                  <a:pt x="5689600" y="2116166"/>
                  <a:pt x="5621366" y="2184400"/>
                  <a:pt x="5537194" y="2184400"/>
                </a:cubicBezTo>
                <a:lnTo>
                  <a:pt x="152406" y="2184400"/>
                </a:lnTo>
                <a:cubicBezTo>
                  <a:pt x="68234" y="2184400"/>
                  <a:pt x="0" y="2116166"/>
                  <a:pt x="0" y="2031994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53200" y="3073400"/>
            <a:ext cx="5232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EC6C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Search &amp; Filter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553200" y="36830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Full-text search functionality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553200" y="40386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Category-based filtering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553200" y="43942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Pagination (20 events/page)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28-d2nfaf18bjvh7rlj0h9g.jpe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8:28-d2nfaf18bjvh7rlj0h8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60" y="189230"/>
            <a:ext cx="6099810" cy="231013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391025" y="469265"/>
            <a:ext cx="6096000" cy="3175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800" dirty="0">
                <a:solidFill>
                  <a:srgbClr val="FFFFFF">
                    <a:alpha val="33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1631633" y="2061210"/>
            <a:ext cx="9791065" cy="8159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5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Architecture &amp; Data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7018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Our Modern Technology Stack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565400"/>
            <a:ext cx="3695700" cy="2590800"/>
          </a:xfrm>
          <a:custGeom>
            <a:avLst/>
            <a:gdLst/>
            <a:ahLst/>
            <a:cxnLst/>
            <a:rect l="l" t="t" r="r" b="b"/>
            <a:pathLst>
              <a:path w="3695700" h="2590800">
                <a:moveTo>
                  <a:pt x="101611" y="0"/>
                </a:moveTo>
                <a:lnTo>
                  <a:pt x="3594089" y="0"/>
                </a:lnTo>
                <a:cubicBezTo>
                  <a:pt x="3650207" y="0"/>
                  <a:pt x="3695700" y="45493"/>
                  <a:pt x="3695700" y="101611"/>
                </a:cubicBezTo>
                <a:lnTo>
                  <a:pt x="3695700" y="2489189"/>
                </a:lnTo>
                <a:cubicBezTo>
                  <a:pt x="3695700" y="2545307"/>
                  <a:pt x="3650207" y="2590800"/>
                  <a:pt x="3594089" y="2590800"/>
                </a:cubicBezTo>
                <a:lnTo>
                  <a:pt x="101611" y="2590800"/>
                </a:lnTo>
                <a:cubicBezTo>
                  <a:pt x="45493" y="2590800"/>
                  <a:pt x="0" y="2545307"/>
                  <a:pt x="0" y="24891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832967" y="28702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76200" y="38100"/>
                </a:moveTo>
                <a:cubicBezTo>
                  <a:pt x="34171" y="38100"/>
                  <a:pt x="0" y="72271"/>
                  <a:pt x="0" y="114300"/>
                </a:cubicBezTo>
                <a:lnTo>
                  <a:pt x="0" y="190500"/>
                </a:lnTo>
                <a:cubicBezTo>
                  <a:pt x="0" y="232529"/>
                  <a:pt x="34171" y="266700"/>
                  <a:pt x="76200" y="266700"/>
                </a:cubicBezTo>
                <a:lnTo>
                  <a:pt x="457200" y="266700"/>
                </a:lnTo>
                <a:cubicBezTo>
                  <a:pt x="499229" y="266700"/>
                  <a:pt x="533400" y="232529"/>
                  <a:pt x="533400" y="190500"/>
                </a:cubicBezTo>
                <a:lnTo>
                  <a:pt x="533400" y="114300"/>
                </a:lnTo>
                <a:cubicBezTo>
                  <a:pt x="533400" y="72271"/>
                  <a:pt x="499229" y="38100"/>
                  <a:pt x="457200" y="38100"/>
                </a:cubicBezTo>
                <a:lnTo>
                  <a:pt x="76200" y="38100"/>
                </a:lnTo>
                <a:close/>
                <a:moveTo>
                  <a:pt x="333375" y="123825"/>
                </a:moveTo>
                <a:cubicBezTo>
                  <a:pt x="349146" y="123825"/>
                  <a:pt x="361950" y="136629"/>
                  <a:pt x="361950" y="152400"/>
                </a:cubicBezTo>
                <a:cubicBezTo>
                  <a:pt x="361950" y="168171"/>
                  <a:pt x="349146" y="180975"/>
                  <a:pt x="333375" y="180975"/>
                </a:cubicBezTo>
                <a:cubicBezTo>
                  <a:pt x="317604" y="180975"/>
                  <a:pt x="304800" y="168171"/>
                  <a:pt x="304800" y="152400"/>
                </a:cubicBezTo>
                <a:cubicBezTo>
                  <a:pt x="304800" y="136629"/>
                  <a:pt x="317604" y="123825"/>
                  <a:pt x="333375" y="123825"/>
                </a:cubicBezTo>
                <a:close/>
                <a:moveTo>
                  <a:pt x="400050" y="152400"/>
                </a:moveTo>
                <a:cubicBezTo>
                  <a:pt x="400050" y="136629"/>
                  <a:pt x="412854" y="123825"/>
                  <a:pt x="428625" y="123825"/>
                </a:cubicBezTo>
                <a:cubicBezTo>
                  <a:pt x="444396" y="123825"/>
                  <a:pt x="457200" y="136629"/>
                  <a:pt x="457200" y="152400"/>
                </a:cubicBezTo>
                <a:cubicBezTo>
                  <a:pt x="457200" y="168171"/>
                  <a:pt x="444396" y="180975"/>
                  <a:pt x="428625" y="180975"/>
                </a:cubicBezTo>
                <a:cubicBezTo>
                  <a:pt x="412854" y="180975"/>
                  <a:pt x="400050" y="168171"/>
                  <a:pt x="400050" y="152400"/>
                </a:cubicBezTo>
                <a:close/>
                <a:moveTo>
                  <a:pt x="76200" y="342900"/>
                </a:moveTo>
                <a:cubicBezTo>
                  <a:pt x="34171" y="342900"/>
                  <a:pt x="0" y="377071"/>
                  <a:pt x="0" y="419100"/>
                </a:cubicBezTo>
                <a:lnTo>
                  <a:pt x="0" y="495300"/>
                </a:lnTo>
                <a:cubicBezTo>
                  <a:pt x="0" y="537329"/>
                  <a:pt x="34171" y="571500"/>
                  <a:pt x="76200" y="571500"/>
                </a:cubicBezTo>
                <a:lnTo>
                  <a:pt x="457200" y="571500"/>
                </a:lnTo>
                <a:cubicBezTo>
                  <a:pt x="499229" y="571500"/>
                  <a:pt x="533400" y="537329"/>
                  <a:pt x="533400" y="495300"/>
                </a:cubicBezTo>
                <a:lnTo>
                  <a:pt x="533400" y="419100"/>
                </a:lnTo>
                <a:cubicBezTo>
                  <a:pt x="533400" y="377071"/>
                  <a:pt x="499229" y="342900"/>
                  <a:pt x="457200" y="342900"/>
                </a:cubicBezTo>
                <a:lnTo>
                  <a:pt x="76200" y="342900"/>
                </a:lnTo>
                <a:close/>
                <a:moveTo>
                  <a:pt x="333375" y="428625"/>
                </a:moveTo>
                <a:cubicBezTo>
                  <a:pt x="349146" y="428625"/>
                  <a:pt x="361950" y="441429"/>
                  <a:pt x="361950" y="457200"/>
                </a:cubicBezTo>
                <a:cubicBezTo>
                  <a:pt x="361950" y="472971"/>
                  <a:pt x="349146" y="485775"/>
                  <a:pt x="333375" y="485775"/>
                </a:cubicBezTo>
                <a:cubicBezTo>
                  <a:pt x="317604" y="485775"/>
                  <a:pt x="304800" y="472971"/>
                  <a:pt x="304800" y="457200"/>
                </a:cubicBezTo>
                <a:cubicBezTo>
                  <a:pt x="304800" y="441429"/>
                  <a:pt x="317604" y="428625"/>
                  <a:pt x="333375" y="428625"/>
                </a:cubicBezTo>
                <a:close/>
                <a:moveTo>
                  <a:pt x="400050" y="457200"/>
                </a:moveTo>
                <a:cubicBezTo>
                  <a:pt x="400050" y="441429"/>
                  <a:pt x="412854" y="428625"/>
                  <a:pt x="428625" y="428625"/>
                </a:cubicBezTo>
                <a:cubicBezTo>
                  <a:pt x="444396" y="428625"/>
                  <a:pt x="457200" y="441429"/>
                  <a:pt x="457200" y="457200"/>
                </a:cubicBezTo>
                <a:cubicBezTo>
                  <a:pt x="457200" y="472971"/>
                  <a:pt x="444396" y="485775"/>
                  <a:pt x="428625" y="485775"/>
                </a:cubicBezTo>
                <a:cubicBezTo>
                  <a:pt x="412854" y="485775"/>
                  <a:pt x="400050" y="472971"/>
                  <a:pt x="400050" y="45720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6" name="Text 3"/>
          <p:cNvSpPr/>
          <p:nvPr/>
        </p:nvSpPr>
        <p:spPr>
          <a:xfrm>
            <a:off x="1506736" y="3733800"/>
            <a:ext cx="1181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Backend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75320" y="4191000"/>
            <a:ext cx="2247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3.13 + Django 5.2.7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378148" y="4445000"/>
            <a:ext cx="1447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SQLite Database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29667" y="4699000"/>
            <a:ext cx="2540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Django Allauth (Google OAuth)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250333" y="2565400"/>
            <a:ext cx="3695700" cy="2336800"/>
          </a:xfrm>
          <a:custGeom>
            <a:avLst/>
            <a:gdLst/>
            <a:ahLst/>
            <a:cxnLst/>
            <a:rect l="l" t="t" r="r" b="b"/>
            <a:pathLst>
              <a:path w="3695700" h="2336800">
                <a:moveTo>
                  <a:pt x="101604" y="0"/>
                </a:moveTo>
                <a:lnTo>
                  <a:pt x="3594096" y="0"/>
                </a:lnTo>
                <a:cubicBezTo>
                  <a:pt x="3650210" y="0"/>
                  <a:pt x="3695700" y="45490"/>
                  <a:pt x="3695700" y="101604"/>
                </a:cubicBezTo>
                <a:lnTo>
                  <a:pt x="3695700" y="2235196"/>
                </a:lnTo>
                <a:cubicBezTo>
                  <a:pt x="3695700" y="2291310"/>
                  <a:pt x="3650210" y="2336800"/>
                  <a:pt x="35940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5791200" y="2870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38100"/>
                </a:moveTo>
                <a:cubicBezTo>
                  <a:pt x="34171" y="38100"/>
                  <a:pt x="0" y="72271"/>
                  <a:pt x="0" y="114300"/>
                </a:cubicBezTo>
                <a:lnTo>
                  <a:pt x="0" y="419100"/>
                </a:lnTo>
                <a:cubicBezTo>
                  <a:pt x="0" y="461129"/>
                  <a:pt x="34171" y="495300"/>
                  <a:pt x="76200" y="495300"/>
                </a:cubicBezTo>
                <a:lnTo>
                  <a:pt x="247650" y="495300"/>
                </a:lnTo>
                <a:lnTo>
                  <a:pt x="228600" y="552450"/>
                </a:lnTo>
                <a:lnTo>
                  <a:pt x="142875" y="552450"/>
                </a:lnTo>
                <a:cubicBezTo>
                  <a:pt x="127040" y="552450"/>
                  <a:pt x="114300" y="565190"/>
                  <a:pt x="114300" y="581025"/>
                </a:cubicBezTo>
                <a:cubicBezTo>
                  <a:pt x="114300" y="596860"/>
                  <a:pt x="127040" y="609600"/>
                  <a:pt x="142875" y="609600"/>
                </a:cubicBezTo>
                <a:lnTo>
                  <a:pt x="466725" y="609600"/>
                </a:lnTo>
                <a:cubicBezTo>
                  <a:pt x="482560" y="609600"/>
                  <a:pt x="495300" y="596860"/>
                  <a:pt x="495300" y="581025"/>
                </a:cubicBezTo>
                <a:cubicBezTo>
                  <a:pt x="495300" y="565190"/>
                  <a:pt x="482560" y="552450"/>
                  <a:pt x="466725" y="552450"/>
                </a:cubicBezTo>
                <a:lnTo>
                  <a:pt x="381000" y="552450"/>
                </a:lnTo>
                <a:lnTo>
                  <a:pt x="361950" y="495300"/>
                </a:lnTo>
                <a:lnTo>
                  <a:pt x="533400" y="495300"/>
                </a:lnTo>
                <a:cubicBezTo>
                  <a:pt x="575429" y="495300"/>
                  <a:pt x="609600" y="461129"/>
                  <a:pt x="609600" y="419100"/>
                </a:cubicBezTo>
                <a:lnTo>
                  <a:pt x="609600" y="114300"/>
                </a:lnTo>
                <a:cubicBezTo>
                  <a:pt x="609600" y="72271"/>
                  <a:pt x="575429" y="38100"/>
                  <a:pt x="533400" y="38100"/>
                </a:cubicBezTo>
                <a:lnTo>
                  <a:pt x="76200" y="38100"/>
                </a:lnTo>
                <a:close/>
                <a:moveTo>
                  <a:pt x="114300" y="114300"/>
                </a:moveTo>
                <a:lnTo>
                  <a:pt x="495300" y="114300"/>
                </a:lnTo>
                <a:cubicBezTo>
                  <a:pt x="516374" y="114300"/>
                  <a:pt x="533400" y="131326"/>
                  <a:pt x="533400" y="152400"/>
                </a:cubicBezTo>
                <a:lnTo>
                  <a:pt x="533400" y="342900"/>
                </a:lnTo>
                <a:cubicBezTo>
                  <a:pt x="533400" y="363974"/>
                  <a:pt x="516374" y="381000"/>
                  <a:pt x="495300" y="381000"/>
                </a:cubicBezTo>
                <a:lnTo>
                  <a:pt x="114300" y="381000"/>
                </a:lnTo>
                <a:cubicBezTo>
                  <a:pt x="93226" y="381000"/>
                  <a:pt x="76200" y="363974"/>
                  <a:pt x="76200" y="342900"/>
                </a:cubicBezTo>
                <a:lnTo>
                  <a:pt x="76200" y="152400"/>
                </a:lnTo>
                <a:cubicBezTo>
                  <a:pt x="76200" y="131326"/>
                  <a:pt x="93226" y="114300"/>
                  <a:pt x="114300" y="114300"/>
                </a:cubicBezTo>
                <a:close/>
              </a:path>
            </a:pathLst>
          </a:custGeom>
          <a:solidFill>
            <a:srgbClr val="6EC6C6"/>
          </a:solidFill>
          <a:ln/>
        </p:spPr>
      </p:sp>
      <p:sp>
        <p:nvSpPr>
          <p:cNvPr id="12" name="Text 9"/>
          <p:cNvSpPr/>
          <p:nvPr/>
        </p:nvSpPr>
        <p:spPr>
          <a:xfrm>
            <a:off x="5482233" y="3733800"/>
            <a:ext cx="123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Frontend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014119" y="4191000"/>
            <a:ext cx="2159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HTML5, CSS3, JavaScript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522714" y="4445000"/>
            <a:ext cx="114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Bootstrap 5.3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246666" y="2565400"/>
            <a:ext cx="3695700" cy="2590800"/>
          </a:xfrm>
          <a:custGeom>
            <a:avLst/>
            <a:gdLst/>
            <a:ahLst/>
            <a:cxnLst/>
            <a:rect l="l" t="t" r="r" b="b"/>
            <a:pathLst>
              <a:path w="3695700" h="2590800">
                <a:moveTo>
                  <a:pt x="101611" y="0"/>
                </a:moveTo>
                <a:lnTo>
                  <a:pt x="3594089" y="0"/>
                </a:lnTo>
                <a:cubicBezTo>
                  <a:pt x="3650207" y="0"/>
                  <a:pt x="3695700" y="45493"/>
                  <a:pt x="3695700" y="101611"/>
                </a:cubicBezTo>
                <a:lnTo>
                  <a:pt x="3695700" y="2489189"/>
                </a:lnTo>
                <a:cubicBezTo>
                  <a:pt x="3695700" y="2545307"/>
                  <a:pt x="3650207" y="2590800"/>
                  <a:pt x="3594089" y="2590800"/>
                </a:cubicBezTo>
                <a:lnTo>
                  <a:pt x="101611" y="2590800"/>
                </a:lnTo>
                <a:cubicBezTo>
                  <a:pt x="45493" y="2590800"/>
                  <a:pt x="0" y="2545307"/>
                  <a:pt x="0" y="24891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16" name="Shape 13"/>
          <p:cNvSpPr/>
          <p:nvPr/>
        </p:nvSpPr>
        <p:spPr>
          <a:xfrm>
            <a:off x="9749433" y="28702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266819" y="115610"/>
                </a:moveTo>
                <a:lnTo>
                  <a:pt x="266819" y="174665"/>
                </a:lnTo>
                <a:lnTo>
                  <a:pt x="267414" y="175260"/>
                </a:lnTo>
                <a:cubicBezTo>
                  <a:pt x="275153" y="77152"/>
                  <a:pt x="357188" y="0"/>
                  <a:pt x="457319" y="0"/>
                </a:cubicBezTo>
                <a:cubicBezTo>
                  <a:pt x="481251" y="0"/>
                  <a:pt x="504230" y="4405"/>
                  <a:pt x="525304" y="12502"/>
                </a:cubicBezTo>
                <a:cubicBezTo>
                  <a:pt x="537210" y="17026"/>
                  <a:pt x="539353" y="32147"/>
                  <a:pt x="530423" y="41196"/>
                </a:cubicBezTo>
                <a:lnTo>
                  <a:pt x="424815" y="146804"/>
                </a:lnTo>
                <a:cubicBezTo>
                  <a:pt x="421243" y="150376"/>
                  <a:pt x="419219" y="155258"/>
                  <a:pt x="419219" y="160258"/>
                </a:cubicBezTo>
                <a:lnTo>
                  <a:pt x="419219" y="209550"/>
                </a:lnTo>
                <a:cubicBezTo>
                  <a:pt x="419219" y="220028"/>
                  <a:pt x="427792" y="228600"/>
                  <a:pt x="438269" y="228600"/>
                </a:cubicBezTo>
                <a:lnTo>
                  <a:pt x="487561" y="228600"/>
                </a:lnTo>
                <a:cubicBezTo>
                  <a:pt x="492562" y="228600"/>
                  <a:pt x="497443" y="226576"/>
                  <a:pt x="501015" y="223004"/>
                </a:cubicBezTo>
                <a:lnTo>
                  <a:pt x="606623" y="117396"/>
                </a:lnTo>
                <a:cubicBezTo>
                  <a:pt x="615672" y="108347"/>
                  <a:pt x="630793" y="110609"/>
                  <a:pt x="635318" y="122515"/>
                </a:cubicBezTo>
                <a:cubicBezTo>
                  <a:pt x="643414" y="143589"/>
                  <a:pt x="647819" y="166568"/>
                  <a:pt x="647819" y="190500"/>
                </a:cubicBezTo>
                <a:cubicBezTo>
                  <a:pt x="647819" y="262652"/>
                  <a:pt x="607695" y="325517"/>
                  <a:pt x="548402" y="357783"/>
                </a:cubicBezTo>
                <a:lnTo>
                  <a:pt x="645438" y="454819"/>
                </a:lnTo>
                <a:cubicBezTo>
                  <a:pt x="667703" y="477083"/>
                  <a:pt x="667703" y="513278"/>
                  <a:pt x="645438" y="535662"/>
                </a:cubicBezTo>
                <a:lnTo>
                  <a:pt x="573881" y="607219"/>
                </a:lnTo>
                <a:cubicBezTo>
                  <a:pt x="551617" y="629483"/>
                  <a:pt x="515422" y="629483"/>
                  <a:pt x="493038" y="607219"/>
                </a:cubicBezTo>
                <a:lnTo>
                  <a:pt x="343019" y="457200"/>
                </a:lnTo>
                <a:cubicBezTo>
                  <a:pt x="310396" y="424577"/>
                  <a:pt x="303014" y="376357"/>
                  <a:pt x="320993" y="336590"/>
                </a:cubicBezTo>
                <a:lnTo>
                  <a:pt x="213003" y="228600"/>
                </a:lnTo>
                <a:lnTo>
                  <a:pt x="153948" y="228600"/>
                </a:lnTo>
                <a:cubicBezTo>
                  <a:pt x="141208" y="228600"/>
                  <a:pt x="129302" y="222290"/>
                  <a:pt x="122277" y="211693"/>
                </a:cubicBezTo>
                <a:lnTo>
                  <a:pt x="27861" y="70128"/>
                </a:lnTo>
                <a:cubicBezTo>
                  <a:pt x="22860" y="62627"/>
                  <a:pt x="23813" y="52507"/>
                  <a:pt x="30242" y="46077"/>
                </a:cubicBezTo>
                <a:lnTo>
                  <a:pt x="84296" y="-7977"/>
                </a:lnTo>
                <a:cubicBezTo>
                  <a:pt x="90726" y="-14407"/>
                  <a:pt x="100727" y="-15359"/>
                  <a:pt x="108347" y="-10358"/>
                </a:cubicBezTo>
                <a:lnTo>
                  <a:pt x="249912" y="83939"/>
                </a:lnTo>
                <a:cubicBezTo>
                  <a:pt x="260509" y="90964"/>
                  <a:pt x="266819" y="102870"/>
                  <a:pt x="266819" y="115610"/>
                </a:cubicBezTo>
                <a:close/>
                <a:moveTo>
                  <a:pt x="256699" y="353139"/>
                </a:moveTo>
                <a:cubicBezTo>
                  <a:pt x="249198" y="397193"/>
                  <a:pt x="259556" y="443746"/>
                  <a:pt x="288131" y="481012"/>
                </a:cubicBezTo>
                <a:lnTo>
                  <a:pt x="175022" y="594003"/>
                </a:lnTo>
                <a:cubicBezTo>
                  <a:pt x="141565" y="627459"/>
                  <a:pt x="87273" y="627459"/>
                  <a:pt x="53816" y="594003"/>
                </a:cubicBezTo>
                <a:cubicBezTo>
                  <a:pt x="20360" y="560546"/>
                  <a:pt x="20360" y="506254"/>
                  <a:pt x="53816" y="472797"/>
                </a:cubicBezTo>
                <a:lnTo>
                  <a:pt x="215027" y="311587"/>
                </a:lnTo>
                <a:lnTo>
                  <a:pt x="256699" y="353258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7" name="Text 14"/>
          <p:cNvSpPr/>
          <p:nvPr/>
        </p:nvSpPr>
        <p:spPr>
          <a:xfrm>
            <a:off x="9690100" y="3733800"/>
            <a:ext cx="80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Tools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632950" y="4191000"/>
            <a:ext cx="91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Git/GitHub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990409" y="4445000"/>
            <a:ext cx="2209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PythonAnywhere (Hosting)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544050" y="4699000"/>
            <a:ext cx="1092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Gmail SMTP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pic>
        <p:nvPicPr>
          <p:cNvPr id="3" name="Image 1" descr="https://kimi-img.moonshot.cn/pub/slides/25-11-26-12:16:35-d4j7u8qtuj3d8gsc8pqg.png">    </p:cNvPr>
          <p:cNvPicPr>
            <a:picLocks noChangeAspect="1"/>
          </p:cNvPicPr>
          <p:nvPr/>
        </p:nvPicPr>
        <p:blipFill>
          <a:blip r:embed="rId2"/>
          <a:srcRect l="0" r="0" t="3670" b="4587"/>
          <a:stretch/>
        </p:blipFill>
        <p:spPr>
          <a:xfrm>
            <a:off x="135017" y="985645"/>
            <a:ext cx="6099504" cy="5066457"/>
          </a:xfrm>
          <a:prstGeom prst="roundRect">
            <a:avLst>
              <a:gd name="adj" fmla="val 3478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502400" y="1803400"/>
            <a:ext cx="5626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Database Architecture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502400" y="2463800"/>
            <a:ext cx="5537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Our data model is built around six core entities, ensuring a normalized and scalable structure.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6502400" y="3378200"/>
            <a:ext cx="2641600" cy="457200"/>
          </a:xfrm>
          <a:custGeom>
            <a:avLst/>
            <a:gdLst/>
            <a:ahLst/>
            <a:cxnLst/>
            <a:rect l="l" t="t" r="r" b="b"/>
            <a:pathLst>
              <a:path w="2641600" h="457200">
                <a:moveTo>
                  <a:pt x="76202" y="0"/>
                </a:moveTo>
                <a:lnTo>
                  <a:pt x="2565398" y="0"/>
                </a:lnTo>
                <a:cubicBezTo>
                  <a:pt x="2607483" y="0"/>
                  <a:pt x="2641600" y="34117"/>
                  <a:pt x="2641600" y="76202"/>
                </a:cubicBezTo>
                <a:lnTo>
                  <a:pt x="2641600" y="380998"/>
                </a:lnTo>
                <a:cubicBezTo>
                  <a:pt x="2641600" y="423083"/>
                  <a:pt x="2607483" y="457200"/>
                  <a:pt x="25653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90E2">
              <a:alpha val="20000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6457950" y="3378200"/>
            <a:ext cx="27305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9296400" y="3378200"/>
            <a:ext cx="2641600" cy="457200"/>
          </a:xfrm>
          <a:custGeom>
            <a:avLst/>
            <a:gdLst/>
            <a:ahLst/>
            <a:cxnLst/>
            <a:rect l="l" t="t" r="r" b="b"/>
            <a:pathLst>
              <a:path w="2641600" h="457200">
                <a:moveTo>
                  <a:pt x="76202" y="0"/>
                </a:moveTo>
                <a:lnTo>
                  <a:pt x="2565398" y="0"/>
                </a:lnTo>
                <a:cubicBezTo>
                  <a:pt x="2607483" y="0"/>
                  <a:pt x="2641600" y="34117"/>
                  <a:pt x="2641600" y="76202"/>
                </a:cubicBezTo>
                <a:lnTo>
                  <a:pt x="2641600" y="380998"/>
                </a:lnTo>
                <a:cubicBezTo>
                  <a:pt x="2641600" y="423083"/>
                  <a:pt x="2607483" y="457200"/>
                  <a:pt x="25653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EC6C6">
              <a:alpha val="20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9251950" y="3378200"/>
            <a:ext cx="27305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VolunteerProfile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6502400" y="3987800"/>
            <a:ext cx="2641600" cy="457200"/>
          </a:xfrm>
          <a:custGeom>
            <a:avLst/>
            <a:gdLst/>
            <a:ahLst/>
            <a:cxnLst/>
            <a:rect l="l" t="t" r="r" b="b"/>
            <a:pathLst>
              <a:path w="2641600" h="457200">
                <a:moveTo>
                  <a:pt x="76202" y="0"/>
                </a:moveTo>
                <a:lnTo>
                  <a:pt x="2565398" y="0"/>
                </a:lnTo>
                <a:cubicBezTo>
                  <a:pt x="2607483" y="0"/>
                  <a:pt x="2641600" y="34117"/>
                  <a:pt x="2641600" y="76202"/>
                </a:cubicBezTo>
                <a:lnTo>
                  <a:pt x="2641600" y="380998"/>
                </a:lnTo>
                <a:cubicBezTo>
                  <a:pt x="2641600" y="423083"/>
                  <a:pt x="2607483" y="457200"/>
                  <a:pt x="25653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90E2">
              <a:alpha val="20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6457950" y="3987800"/>
            <a:ext cx="27305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OrganizerProfile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9296400" y="3987800"/>
            <a:ext cx="2641600" cy="457200"/>
          </a:xfrm>
          <a:custGeom>
            <a:avLst/>
            <a:gdLst/>
            <a:ahLst/>
            <a:cxnLst/>
            <a:rect l="l" t="t" r="r" b="b"/>
            <a:pathLst>
              <a:path w="2641600" h="457200">
                <a:moveTo>
                  <a:pt x="76202" y="0"/>
                </a:moveTo>
                <a:lnTo>
                  <a:pt x="2565398" y="0"/>
                </a:lnTo>
                <a:cubicBezTo>
                  <a:pt x="2607483" y="0"/>
                  <a:pt x="2641600" y="34117"/>
                  <a:pt x="2641600" y="76202"/>
                </a:cubicBezTo>
                <a:lnTo>
                  <a:pt x="2641600" y="380998"/>
                </a:lnTo>
                <a:cubicBezTo>
                  <a:pt x="2641600" y="423083"/>
                  <a:pt x="2607483" y="457200"/>
                  <a:pt x="25653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EC6C6">
              <a:alpha val="2000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9251950" y="3987800"/>
            <a:ext cx="27305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Event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6502400" y="4597400"/>
            <a:ext cx="2641600" cy="457200"/>
          </a:xfrm>
          <a:custGeom>
            <a:avLst/>
            <a:gdLst/>
            <a:ahLst/>
            <a:cxnLst/>
            <a:rect l="l" t="t" r="r" b="b"/>
            <a:pathLst>
              <a:path w="2641600" h="457200">
                <a:moveTo>
                  <a:pt x="76202" y="0"/>
                </a:moveTo>
                <a:lnTo>
                  <a:pt x="2565398" y="0"/>
                </a:lnTo>
                <a:cubicBezTo>
                  <a:pt x="2607483" y="0"/>
                  <a:pt x="2641600" y="34117"/>
                  <a:pt x="2641600" y="76202"/>
                </a:cubicBezTo>
                <a:lnTo>
                  <a:pt x="2641600" y="380998"/>
                </a:lnTo>
                <a:cubicBezTo>
                  <a:pt x="2641600" y="423083"/>
                  <a:pt x="2607483" y="457200"/>
                  <a:pt x="25653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90E2">
              <a:alpha val="20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6457950" y="4597400"/>
            <a:ext cx="27305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EventRegistration</a:t>
            </a: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9296400" y="4597400"/>
            <a:ext cx="2641600" cy="457200"/>
          </a:xfrm>
          <a:custGeom>
            <a:avLst/>
            <a:gdLst/>
            <a:ahLst/>
            <a:cxnLst/>
            <a:rect l="l" t="t" r="r" b="b"/>
            <a:pathLst>
              <a:path w="2641600" h="457200">
                <a:moveTo>
                  <a:pt x="76202" y="0"/>
                </a:moveTo>
                <a:lnTo>
                  <a:pt x="2565398" y="0"/>
                </a:lnTo>
                <a:cubicBezTo>
                  <a:pt x="2607483" y="0"/>
                  <a:pt x="2641600" y="34117"/>
                  <a:pt x="2641600" y="76202"/>
                </a:cubicBezTo>
                <a:lnTo>
                  <a:pt x="2641600" y="380998"/>
                </a:lnTo>
                <a:cubicBezTo>
                  <a:pt x="2641600" y="423083"/>
                  <a:pt x="2607483" y="457200"/>
                  <a:pt x="25653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EC6C6">
              <a:alpha val="2000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9251950" y="4597400"/>
            <a:ext cx="27305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UserHistory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28-d2nfaf18bjvh7rlj0h9g.jpe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8:28-d2nfaf18bjvh7rlj0h8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60" y="189230"/>
            <a:ext cx="6099810" cy="231013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391025" y="469265"/>
            <a:ext cx="6096000" cy="3175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800" dirty="0">
                <a:solidFill>
                  <a:srgbClr val="FFFFFF">
                    <a:alpha val="33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1631633" y="2061210"/>
            <a:ext cx="9791065" cy="8159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5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Value Adds &amp; Hurdles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8034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Bonus Features !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96850" y="2362200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Going beyond the basics to deliver a richer user experience.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022600"/>
            <a:ext cx="3759200" cy="914400"/>
          </a:xfrm>
          <a:custGeom>
            <a:avLst/>
            <a:gdLst/>
            <a:ahLst/>
            <a:cxnLst/>
            <a:rect l="l" t="t" r="r" b="b"/>
            <a:pathLst>
              <a:path w="3759200" h="914400">
                <a:moveTo>
                  <a:pt x="101599" y="0"/>
                </a:moveTo>
                <a:lnTo>
                  <a:pt x="3657601" y="0"/>
                </a:lnTo>
                <a:cubicBezTo>
                  <a:pt x="3713713" y="0"/>
                  <a:pt x="3759200" y="45487"/>
                  <a:pt x="3759200" y="101599"/>
                </a:cubicBezTo>
                <a:lnTo>
                  <a:pt x="3759200" y="812801"/>
                </a:lnTo>
                <a:cubicBezTo>
                  <a:pt x="3759200" y="868913"/>
                  <a:pt x="3713713" y="914400"/>
                  <a:pt x="36576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420688" y="32893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381298" y="178594"/>
                </a:moveTo>
                <a:lnTo>
                  <a:pt x="250329" y="178594"/>
                </a:lnTo>
                <a:cubicBezTo>
                  <a:pt x="237158" y="178594"/>
                  <a:pt x="226516" y="167953"/>
                  <a:pt x="226516" y="154781"/>
                </a:cubicBezTo>
                <a:lnTo>
                  <a:pt x="226516" y="23812"/>
                </a:lnTo>
                <a:cubicBezTo>
                  <a:pt x="226516" y="10641"/>
                  <a:pt x="237232" y="-149"/>
                  <a:pt x="250254" y="1563"/>
                </a:cubicBezTo>
                <a:cubicBezTo>
                  <a:pt x="329878" y="12129"/>
                  <a:pt x="392981" y="75233"/>
                  <a:pt x="403547" y="154856"/>
                </a:cubicBezTo>
                <a:cubicBezTo>
                  <a:pt x="405259" y="167878"/>
                  <a:pt x="394469" y="178594"/>
                  <a:pt x="381298" y="178594"/>
                </a:cubicBezTo>
                <a:close/>
                <a:moveTo>
                  <a:pt x="165646" y="27682"/>
                </a:moveTo>
                <a:cubicBezTo>
                  <a:pt x="179115" y="24854"/>
                  <a:pt x="190798" y="35868"/>
                  <a:pt x="190798" y="49634"/>
                </a:cubicBezTo>
                <a:lnTo>
                  <a:pt x="190798" y="196453"/>
                </a:lnTo>
                <a:cubicBezTo>
                  <a:pt x="190798" y="200620"/>
                  <a:pt x="192286" y="204639"/>
                  <a:pt x="194890" y="207838"/>
                </a:cubicBezTo>
                <a:lnTo>
                  <a:pt x="293191" y="326454"/>
                </a:lnTo>
                <a:cubicBezTo>
                  <a:pt x="301898" y="336947"/>
                  <a:pt x="300038" y="352797"/>
                  <a:pt x="288057" y="359271"/>
                </a:cubicBezTo>
                <a:cubicBezTo>
                  <a:pt x="262682" y="373112"/>
                  <a:pt x="233586" y="381000"/>
                  <a:pt x="202704" y="381000"/>
                </a:cubicBezTo>
                <a:cubicBezTo>
                  <a:pt x="104105" y="381000"/>
                  <a:pt x="24110" y="301005"/>
                  <a:pt x="24110" y="202406"/>
                </a:cubicBezTo>
                <a:cubicBezTo>
                  <a:pt x="24110" y="116458"/>
                  <a:pt x="84758" y="44723"/>
                  <a:pt x="165646" y="27682"/>
                </a:cubicBezTo>
                <a:close/>
                <a:moveTo>
                  <a:pt x="355550" y="214313"/>
                </a:moveTo>
                <a:lnTo>
                  <a:pt x="403175" y="214313"/>
                </a:lnTo>
                <a:cubicBezTo>
                  <a:pt x="416942" y="214313"/>
                  <a:pt x="427955" y="225996"/>
                  <a:pt x="425128" y="239464"/>
                </a:cubicBezTo>
                <a:cubicBezTo>
                  <a:pt x="417537" y="275481"/>
                  <a:pt x="399083" y="307479"/>
                  <a:pt x="373335" y="331887"/>
                </a:cubicBezTo>
                <a:cubicBezTo>
                  <a:pt x="364182" y="340593"/>
                  <a:pt x="349821" y="338733"/>
                  <a:pt x="341784" y="328985"/>
                </a:cubicBezTo>
                <a:lnTo>
                  <a:pt x="278978" y="253305"/>
                </a:lnTo>
                <a:cubicBezTo>
                  <a:pt x="266105" y="237753"/>
                  <a:pt x="277192" y="214313"/>
                  <a:pt x="297284" y="214313"/>
                </a:cubicBezTo>
                <a:lnTo>
                  <a:pt x="355476" y="214313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7" name="Text 4"/>
          <p:cNvSpPr/>
          <p:nvPr/>
        </p:nvSpPr>
        <p:spPr>
          <a:xfrm>
            <a:off x="965200" y="3327400"/>
            <a:ext cx="207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Analytics Dashboards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216400" y="3022600"/>
            <a:ext cx="3759200" cy="914400"/>
          </a:xfrm>
          <a:custGeom>
            <a:avLst/>
            <a:gdLst/>
            <a:ahLst/>
            <a:cxnLst/>
            <a:rect l="l" t="t" r="r" b="b"/>
            <a:pathLst>
              <a:path w="3759200" h="914400">
                <a:moveTo>
                  <a:pt x="101599" y="0"/>
                </a:moveTo>
                <a:lnTo>
                  <a:pt x="3657601" y="0"/>
                </a:lnTo>
                <a:cubicBezTo>
                  <a:pt x="3713713" y="0"/>
                  <a:pt x="3759200" y="45487"/>
                  <a:pt x="3759200" y="101599"/>
                </a:cubicBezTo>
                <a:lnTo>
                  <a:pt x="3759200" y="812801"/>
                </a:lnTo>
                <a:cubicBezTo>
                  <a:pt x="3759200" y="868913"/>
                  <a:pt x="3713713" y="914400"/>
                  <a:pt x="36576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4406900" y="3289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07379" y="0"/>
                </a:moveTo>
                <a:lnTo>
                  <a:pt x="274067" y="0"/>
                </a:lnTo>
                <a:cubicBezTo>
                  <a:pt x="293787" y="0"/>
                  <a:pt x="309860" y="16222"/>
                  <a:pt x="309116" y="35868"/>
                </a:cubicBezTo>
                <a:cubicBezTo>
                  <a:pt x="308967" y="39812"/>
                  <a:pt x="308818" y="43755"/>
                  <a:pt x="308595" y="47625"/>
                </a:cubicBezTo>
                <a:lnTo>
                  <a:pt x="345504" y="47625"/>
                </a:lnTo>
                <a:cubicBezTo>
                  <a:pt x="364927" y="47625"/>
                  <a:pt x="382042" y="63698"/>
                  <a:pt x="380554" y="84683"/>
                </a:cubicBezTo>
                <a:cubicBezTo>
                  <a:pt x="374972" y="161851"/>
                  <a:pt x="335533" y="204267"/>
                  <a:pt x="292745" y="226442"/>
                </a:cubicBezTo>
                <a:cubicBezTo>
                  <a:pt x="280988" y="232544"/>
                  <a:pt x="269007" y="237083"/>
                  <a:pt x="257621" y="240432"/>
                </a:cubicBezTo>
                <a:cubicBezTo>
                  <a:pt x="242590" y="261714"/>
                  <a:pt x="226963" y="272951"/>
                  <a:pt x="214536" y="278978"/>
                </a:cubicBezTo>
                <a:lnTo>
                  <a:pt x="214536" y="333375"/>
                </a:lnTo>
                <a:lnTo>
                  <a:pt x="262161" y="333375"/>
                </a:lnTo>
                <a:cubicBezTo>
                  <a:pt x="275332" y="333375"/>
                  <a:pt x="285973" y="344016"/>
                  <a:pt x="285973" y="357188"/>
                </a:cubicBezTo>
                <a:cubicBezTo>
                  <a:pt x="285973" y="370359"/>
                  <a:pt x="275332" y="381000"/>
                  <a:pt x="262161" y="381000"/>
                </a:cubicBezTo>
                <a:lnTo>
                  <a:pt x="119286" y="381000"/>
                </a:lnTo>
                <a:cubicBezTo>
                  <a:pt x="106114" y="381000"/>
                  <a:pt x="95473" y="370359"/>
                  <a:pt x="95473" y="357188"/>
                </a:cubicBezTo>
                <a:cubicBezTo>
                  <a:pt x="95473" y="344016"/>
                  <a:pt x="106114" y="333375"/>
                  <a:pt x="119286" y="333375"/>
                </a:cubicBezTo>
                <a:lnTo>
                  <a:pt x="166911" y="333375"/>
                </a:lnTo>
                <a:lnTo>
                  <a:pt x="166911" y="278978"/>
                </a:lnTo>
                <a:cubicBezTo>
                  <a:pt x="155004" y="273248"/>
                  <a:pt x="140196" y="262607"/>
                  <a:pt x="125760" y="243036"/>
                </a:cubicBezTo>
                <a:cubicBezTo>
                  <a:pt x="112068" y="239464"/>
                  <a:pt x="97185" y="234032"/>
                  <a:pt x="82674" y="225847"/>
                </a:cubicBezTo>
                <a:cubicBezTo>
                  <a:pt x="42416" y="203299"/>
                  <a:pt x="6102" y="160809"/>
                  <a:pt x="893" y="84534"/>
                </a:cubicBezTo>
                <a:cubicBezTo>
                  <a:pt x="-521" y="63624"/>
                  <a:pt x="16520" y="47551"/>
                  <a:pt x="35942" y="47551"/>
                </a:cubicBezTo>
                <a:lnTo>
                  <a:pt x="72851" y="47551"/>
                </a:lnTo>
                <a:cubicBezTo>
                  <a:pt x="72628" y="43681"/>
                  <a:pt x="72479" y="39812"/>
                  <a:pt x="72330" y="35793"/>
                </a:cubicBezTo>
                <a:cubicBezTo>
                  <a:pt x="71586" y="16073"/>
                  <a:pt x="87660" y="-74"/>
                  <a:pt x="107379" y="-74"/>
                </a:cubicBezTo>
                <a:close/>
                <a:moveTo>
                  <a:pt x="75530" y="83344"/>
                </a:moveTo>
                <a:lnTo>
                  <a:pt x="36537" y="83344"/>
                </a:lnTo>
                <a:cubicBezTo>
                  <a:pt x="41151" y="146372"/>
                  <a:pt x="70098" y="177924"/>
                  <a:pt x="99938" y="194667"/>
                </a:cubicBezTo>
                <a:cubicBezTo>
                  <a:pt x="89222" y="166911"/>
                  <a:pt x="80367" y="130671"/>
                  <a:pt x="75530" y="83344"/>
                </a:cubicBezTo>
                <a:close/>
                <a:moveTo>
                  <a:pt x="282773" y="191095"/>
                </a:moveTo>
                <a:cubicBezTo>
                  <a:pt x="312911" y="173385"/>
                  <a:pt x="340147" y="141908"/>
                  <a:pt x="344760" y="83344"/>
                </a:cubicBezTo>
                <a:lnTo>
                  <a:pt x="305842" y="83344"/>
                </a:lnTo>
                <a:cubicBezTo>
                  <a:pt x="301228" y="128662"/>
                  <a:pt x="292894" y="163860"/>
                  <a:pt x="282773" y="191095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0" name="Text 7"/>
          <p:cNvSpPr/>
          <p:nvPr/>
        </p:nvSpPr>
        <p:spPr>
          <a:xfrm>
            <a:off x="4927600" y="3327400"/>
            <a:ext cx="210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Gamification (Badges)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178800" y="3022600"/>
            <a:ext cx="3759200" cy="914400"/>
          </a:xfrm>
          <a:custGeom>
            <a:avLst/>
            <a:gdLst/>
            <a:ahLst/>
            <a:cxnLst/>
            <a:rect l="l" t="t" r="r" b="b"/>
            <a:pathLst>
              <a:path w="3759200" h="914400">
                <a:moveTo>
                  <a:pt x="101599" y="0"/>
                </a:moveTo>
                <a:lnTo>
                  <a:pt x="3657601" y="0"/>
                </a:lnTo>
                <a:cubicBezTo>
                  <a:pt x="3713713" y="0"/>
                  <a:pt x="3759200" y="45487"/>
                  <a:pt x="3759200" y="101599"/>
                </a:cubicBezTo>
                <a:lnTo>
                  <a:pt x="3759200" y="812801"/>
                </a:lnTo>
                <a:cubicBezTo>
                  <a:pt x="3759200" y="868913"/>
                  <a:pt x="3713713" y="914400"/>
                  <a:pt x="36576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8345488" y="32893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214313" y="47625"/>
                </a:moveTo>
                <a:cubicBezTo>
                  <a:pt x="293191" y="47625"/>
                  <a:pt x="357188" y="111621"/>
                  <a:pt x="357188" y="190500"/>
                </a:cubicBezTo>
                <a:cubicBezTo>
                  <a:pt x="357188" y="269379"/>
                  <a:pt x="293191" y="333375"/>
                  <a:pt x="214313" y="333375"/>
                </a:cubicBezTo>
                <a:cubicBezTo>
                  <a:pt x="165795" y="333375"/>
                  <a:pt x="122858" y="309190"/>
                  <a:pt x="97036" y="272132"/>
                </a:cubicBezTo>
                <a:cubicBezTo>
                  <a:pt x="89520" y="261342"/>
                  <a:pt x="74637" y="258738"/>
                  <a:pt x="63847" y="266254"/>
                </a:cubicBezTo>
                <a:cubicBezTo>
                  <a:pt x="53057" y="273769"/>
                  <a:pt x="50453" y="288652"/>
                  <a:pt x="57969" y="299442"/>
                </a:cubicBezTo>
                <a:cubicBezTo>
                  <a:pt x="92348" y="348704"/>
                  <a:pt x="149572" y="381000"/>
                  <a:pt x="214313" y="381000"/>
                </a:cubicBezTo>
                <a:cubicBezTo>
                  <a:pt x="319534" y="381000"/>
                  <a:pt x="404813" y="295721"/>
                  <a:pt x="404813" y="190500"/>
                </a:cubicBezTo>
                <a:cubicBezTo>
                  <a:pt x="404813" y="85279"/>
                  <a:pt x="319534" y="0"/>
                  <a:pt x="214313" y="0"/>
                </a:cubicBezTo>
                <a:cubicBezTo>
                  <a:pt x="150540" y="0"/>
                  <a:pt x="94134" y="31328"/>
                  <a:pt x="59531" y="79400"/>
                </a:cubicBezTo>
                <a:lnTo>
                  <a:pt x="59531" y="59531"/>
                </a:lnTo>
                <a:cubicBezTo>
                  <a:pt x="59531" y="46360"/>
                  <a:pt x="48890" y="35719"/>
                  <a:pt x="35719" y="35719"/>
                </a:cubicBezTo>
                <a:cubicBezTo>
                  <a:pt x="22547" y="35719"/>
                  <a:pt x="11906" y="46360"/>
                  <a:pt x="11906" y="59531"/>
                </a:cubicBezTo>
                <a:lnTo>
                  <a:pt x="11906" y="142875"/>
                </a:lnTo>
                <a:cubicBezTo>
                  <a:pt x="11906" y="156046"/>
                  <a:pt x="22547" y="166688"/>
                  <a:pt x="35719" y="166688"/>
                </a:cubicBezTo>
                <a:lnTo>
                  <a:pt x="54025" y="166688"/>
                </a:lnTo>
                <a:cubicBezTo>
                  <a:pt x="54397" y="166688"/>
                  <a:pt x="54769" y="166688"/>
                  <a:pt x="55141" y="166688"/>
                </a:cubicBezTo>
                <a:lnTo>
                  <a:pt x="119137" y="166688"/>
                </a:lnTo>
                <a:cubicBezTo>
                  <a:pt x="132308" y="166688"/>
                  <a:pt x="142949" y="156046"/>
                  <a:pt x="142949" y="142875"/>
                </a:cubicBezTo>
                <a:cubicBezTo>
                  <a:pt x="142949" y="129704"/>
                  <a:pt x="132308" y="119063"/>
                  <a:pt x="119137" y="119063"/>
                </a:cubicBezTo>
                <a:lnTo>
                  <a:pt x="90636" y="119063"/>
                </a:lnTo>
                <a:cubicBezTo>
                  <a:pt x="115267" y="76349"/>
                  <a:pt x="161479" y="47625"/>
                  <a:pt x="214313" y="47625"/>
                </a:cubicBezTo>
                <a:close/>
                <a:moveTo>
                  <a:pt x="232172" y="113109"/>
                </a:moveTo>
                <a:cubicBezTo>
                  <a:pt x="232172" y="103212"/>
                  <a:pt x="224210" y="95250"/>
                  <a:pt x="214313" y="95250"/>
                </a:cubicBezTo>
                <a:cubicBezTo>
                  <a:pt x="204415" y="95250"/>
                  <a:pt x="196453" y="103212"/>
                  <a:pt x="196453" y="113109"/>
                </a:cubicBezTo>
                <a:lnTo>
                  <a:pt x="196453" y="190500"/>
                </a:lnTo>
                <a:cubicBezTo>
                  <a:pt x="196453" y="195262"/>
                  <a:pt x="198313" y="199802"/>
                  <a:pt x="201662" y="203150"/>
                </a:cubicBezTo>
                <a:lnTo>
                  <a:pt x="255240" y="256729"/>
                </a:lnTo>
                <a:cubicBezTo>
                  <a:pt x="262235" y="263723"/>
                  <a:pt x="273546" y="263723"/>
                  <a:pt x="280467" y="256729"/>
                </a:cubicBezTo>
                <a:cubicBezTo>
                  <a:pt x="287387" y="249734"/>
                  <a:pt x="287462" y="238423"/>
                  <a:pt x="280467" y="231502"/>
                </a:cubicBezTo>
                <a:lnTo>
                  <a:pt x="232097" y="183133"/>
                </a:lnTo>
                <a:lnTo>
                  <a:pt x="232097" y="113109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3" name="Text 10"/>
          <p:cNvSpPr/>
          <p:nvPr/>
        </p:nvSpPr>
        <p:spPr>
          <a:xfrm>
            <a:off x="8890000" y="3327400"/>
            <a:ext cx="207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Activity Tracking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254000" y="4140200"/>
            <a:ext cx="3759200" cy="914400"/>
          </a:xfrm>
          <a:custGeom>
            <a:avLst/>
            <a:gdLst/>
            <a:ahLst/>
            <a:cxnLst/>
            <a:rect l="l" t="t" r="r" b="b"/>
            <a:pathLst>
              <a:path w="3759200" h="914400">
                <a:moveTo>
                  <a:pt x="101599" y="0"/>
                </a:moveTo>
                <a:lnTo>
                  <a:pt x="3657601" y="0"/>
                </a:lnTo>
                <a:cubicBezTo>
                  <a:pt x="3713713" y="0"/>
                  <a:pt x="3759200" y="45487"/>
                  <a:pt x="3759200" y="101599"/>
                </a:cubicBezTo>
                <a:lnTo>
                  <a:pt x="3759200" y="812801"/>
                </a:lnTo>
                <a:cubicBezTo>
                  <a:pt x="3759200" y="868913"/>
                  <a:pt x="3713713" y="914400"/>
                  <a:pt x="36576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444500" y="4406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50713" y="4986"/>
                </a:moveTo>
                <a:cubicBezTo>
                  <a:pt x="355476" y="446"/>
                  <a:pt x="362396" y="-1191"/>
                  <a:pt x="368796" y="893"/>
                </a:cubicBezTo>
                <a:cubicBezTo>
                  <a:pt x="376089" y="3349"/>
                  <a:pt x="381000" y="10195"/>
                  <a:pt x="381000" y="17859"/>
                </a:cubicBezTo>
                <a:lnTo>
                  <a:pt x="381000" y="156939"/>
                </a:lnTo>
                <a:cubicBezTo>
                  <a:pt x="381000" y="254571"/>
                  <a:pt x="300558" y="333375"/>
                  <a:pt x="203299" y="333375"/>
                </a:cubicBezTo>
                <a:cubicBezTo>
                  <a:pt x="146000" y="333375"/>
                  <a:pt x="96589" y="296540"/>
                  <a:pt x="78656" y="245046"/>
                </a:cubicBezTo>
                <a:cubicBezTo>
                  <a:pt x="52313" y="267965"/>
                  <a:pt x="35719" y="301675"/>
                  <a:pt x="35719" y="339328"/>
                </a:cubicBezTo>
                <a:cubicBezTo>
                  <a:pt x="35719" y="349225"/>
                  <a:pt x="27756" y="357188"/>
                  <a:pt x="17859" y="357188"/>
                </a:cubicBezTo>
                <a:cubicBezTo>
                  <a:pt x="7962" y="357188"/>
                  <a:pt x="0" y="349225"/>
                  <a:pt x="0" y="339328"/>
                </a:cubicBezTo>
                <a:cubicBezTo>
                  <a:pt x="0" y="283592"/>
                  <a:pt x="28426" y="234479"/>
                  <a:pt x="71512" y="205606"/>
                </a:cubicBezTo>
                <a:cubicBezTo>
                  <a:pt x="97780" y="188044"/>
                  <a:pt x="129108" y="178594"/>
                  <a:pt x="160734" y="178594"/>
                </a:cubicBezTo>
                <a:lnTo>
                  <a:pt x="220266" y="178594"/>
                </a:lnTo>
                <a:cubicBezTo>
                  <a:pt x="230163" y="178594"/>
                  <a:pt x="238125" y="170631"/>
                  <a:pt x="238125" y="160734"/>
                </a:cubicBezTo>
                <a:cubicBezTo>
                  <a:pt x="238125" y="150837"/>
                  <a:pt x="230163" y="142875"/>
                  <a:pt x="220266" y="142875"/>
                </a:cubicBezTo>
                <a:lnTo>
                  <a:pt x="160734" y="142875"/>
                </a:lnTo>
                <a:cubicBezTo>
                  <a:pt x="131192" y="142875"/>
                  <a:pt x="103212" y="149423"/>
                  <a:pt x="78135" y="161106"/>
                </a:cubicBezTo>
                <a:cubicBezTo>
                  <a:pt x="95473" y="109017"/>
                  <a:pt x="144512" y="71438"/>
                  <a:pt x="202406" y="71438"/>
                </a:cubicBezTo>
                <a:cubicBezTo>
                  <a:pt x="251817" y="71438"/>
                  <a:pt x="288578" y="54992"/>
                  <a:pt x="313060" y="38695"/>
                </a:cubicBezTo>
                <a:cubicBezTo>
                  <a:pt x="327347" y="29170"/>
                  <a:pt x="339477" y="17785"/>
                  <a:pt x="350788" y="4986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6" name="Text 13"/>
          <p:cNvSpPr/>
          <p:nvPr/>
        </p:nvSpPr>
        <p:spPr>
          <a:xfrm>
            <a:off x="965200" y="4445000"/>
            <a:ext cx="2781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Environmental Impact Metrics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216400" y="4140200"/>
            <a:ext cx="3759200" cy="914400"/>
          </a:xfrm>
          <a:custGeom>
            <a:avLst/>
            <a:gdLst/>
            <a:ahLst/>
            <a:cxnLst/>
            <a:rect l="l" t="t" r="r" b="b"/>
            <a:pathLst>
              <a:path w="3759200" h="914400">
                <a:moveTo>
                  <a:pt x="101599" y="0"/>
                </a:moveTo>
                <a:lnTo>
                  <a:pt x="3657601" y="0"/>
                </a:lnTo>
                <a:cubicBezTo>
                  <a:pt x="3713713" y="0"/>
                  <a:pt x="3759200" y="45487"/>
                  <a:pt x="3759200" y="101599"/>
                </a:cubicBezTo>
                <a:lnTo>
                  <a:pt x="3759200" y="812801"/>
                </a:lnTo>
                <a:cubicBezTo>
                  <a:pt x="3759200" y="868913"/>
                  <a:pt x="3713713" y="914400"/>
                  <a:pt x="36576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4454525" y="44069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11906" y="47625"/>
                </a:moveTo>
                <a:cubicBezTo>
                  <a:pt x="11906" y="21357"/>
                  <a:pt x="33263" y="0"/>
                  <a:pt x="59531" y="0"/>
                </a:cubicBezTo>
                <a:lnTo>
                  <a:pt x="226219" y="0"/>
                </a:lnTo>
                <a:cubicBezTo>
                  <a:pt x="252487" y="0"/>
                  <a:pt x="273844" y="21357"/>
                  <a:pt x="273844" y="47625"/>
                </a:cubicBezTo>
                <a:lnTo>
                  <a:pt x="273844" y="333375"/>
                </a:lnTo>
                <a:cubicBezTo>
                  <a:pt x="273844" y="359643"/>
                  <a:pt x="252487" y="381000"/>
                  <a:pt x="226219" y="381000"/>
                </a:cubicBezTo>
                <a:lnTo>
                  <a:pt x="59531" y="381000"/>
                </a:lnTo>
                <a:cubicBezTo>
                  <a:pt x="33263" y="381000"/>
                  <a:pt x="11906" y="359643"/>
                  <a:pt x="11906" y="333375"/>
                </a:cubicBezTo>
                <a:lnTo>
                  <a:pt x="11906" y="47625"/>
                </a:lnTo>
                <a:close/>
                <a:moveTo>
                  <a:pt x="59531" y="47625"/>
                </a:moveTo>
                <a:lnTo>
                  <a:pt x="59531" y="273844"/>
                </a:lnTo>
                <a:lnTo>
                  <a:pt x="226219" y="273844"/>
                </a:lnTo>
                <a:lnTo>
                  <a:pt x="226219" y="47625"/>
                </a:lnTo>
                <a:lnTo>
                  <a:pt x="59531" y="47625"/>
                </a:lnTo>
                <a:close/>
                <a:moveTo>
                  <a:pt x="142875" y="351234"/>
                </a:moveTo>
                <a:cubicBezTo>
                  <a:pt x="156046" y="351234"/>
                  <a:pt x="166688" y="340593"/>
                  <a:pt x="166688" y="327422"/>
                </a:cubicBezTo>
                <a:cubicBezTo>
                  <a:pt x="166688" y="314251"/>
                  <a:pt x="156046" y="303609"/>
                  <a:pt x="142875" y="303609"/>
                </a:cubicBezTo>
                <a:cubicBezTo>
                  <a:pt x="129704" y="303609"/>
                  <a:pt x="119063" y="314251"/>
                  <a:pt x="119063" y="327422"/>
                </a:cubicBezTo>
                <a:cubicBezTo>
                  <a:pt x="119063" y="340593"/>
                  <a:pt x="129704" y="351234"/>
                  <a:pt x="142875" y="351234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9" name="Text 16"/>
          <p:cNvSpPr/>
          <p:nvPr/>
        </p:nvSpPr>
        <p:spPr>
          <a:xfrm>
            <a:off x="4927600" y="4445000"/>
            <a:ext cx="181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Professional UI/UX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8178800" y="4140200"/>
            <a:ext cx="3759200" cy="914400"/>
          </a:xfrm>
          <a:custGeom>
            <a:avLst/>
            <a:gdLst/>
            <a:ahLst/>
            <a:cxnLst/>
            <a:rect l="l" t="t" r="r" b="b"/>
            <a:pathLst>
              <a:path w="3759200" h="914400">
                <a:moveTo>
                  <a:pt x="101599" y="0"/>
                </a:moveTo>
                <a:lnTo>
                  <a:pt x="3657601" y="0"/>
                </a:lnTo>
                <a:cubicBezTo>
                  <a:pt x="3713713" y="0"/>
                  <a:pt x="3759200" y="45487"/>
                  <a:pt x="3759200" y="101599"/>
                </a:cubicBezTo>
                <a:lnTo>
                  <a:pt x="3759200" y="812801"/>
                </a:lnTo>
                <a:cubicBezTo>
                  <a:pt x="3759200" y="868913"/>
                  <a:pt x="3713713" y="914400"/>
                  <a:pt x="36576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8393113" y="4406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22" name="Text 19"/>
          <p:cNvSpPr/>
          <p:nvPr/>
        </p:nvSpPr>
        <p:spPr>
          <a:xfrm>
            <a:off x="8890000" y="4445000"/>
            <a:ext cx="280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 Fixtures for Demo Data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270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Overcoming Development Obstacles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133600"/>
            <a:ext cx="11684000" cy="711200"/>
          </a:xfrm>
          <a:custGeom>
            <a:avLst/>
            <a:gdLst/>
            <a:ahLst/>
            <a:cxnLst/>
            <a:rect l="l" t="t" r="r" b="b"/>
            <a:pathLst>
              <a:path w="11684000" h="7112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609598"/>
                </a:lnTo>
                <a:cubicBezTo>
                  <a:pt x="11684000" y="665711"/>
                  <a:pt x="11638511" y="711200"/>
                  <a:pt x="115823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406400" y="2336800"/>
            <a:ext cx="389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Challenge 1: Image Uploads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4278313" y="23622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49337" y="138212"/>
                </a:moveTo>
                <a:cubicBezTo>
                  <a:pt x="255538" y="132011"/>
                  <a:pt x="255538" y="121940"/>
                  <a:pt x="249337" y="115739"/>
                </a:cubicBezTo>
                <a:lnTo>
                  <a:pt x="169962" y="36364"/>
                </a:lnTo>
                <a:cubicBezTo>
                  <a:pt x="163761" y="30163"/>
                  <a:pt x="153690" y="30163"/>
                  <a:pt x="147489" y="36364"/>
                </a:cubicBezTo>
                <a:cubicBezTo>
                  <a:pt x="141288" y="42565"/>
                  <a:pt x="141288" y="52636"/>
                  <a:pt x="147489" y="58837"/>
                </a:cubicBezTo>
                <a:lnTo>
                  <a:pt x="199777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199777" y="142875"/>
                </a:lnTo>
                <a:lnTo>
                  <a:pt x="147489" y="195163"/>
                </a:lnTo>
                <a:cubicBezTo>
                  <a:pt x="141287" y="201364"/>
                  <a:pt x="141287" y="211435"/>
                  <a:pt x="147489" y="217636"/>
                </a:cubicBezTo>
                <a:cubicBezTo>
                  <a:pt x="153690" y="223838"/>
                  <a:pt x="163761" y="223838"/>
                  <a:pt x="169962" y="217636"/>
                </a:cubicBezTo>
                <a:lnTo>
                  <a:pt x="249337" y="138261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7" name="Text 4"/>
          <p:cNvSpPr/>
          <p:nvPr/>
        </p:nvSpPr>
        <p:spPr>
          <a:xfrm>
            <a:off x="4605734" y="2336800"/>
            <a:ext cx="6019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Solution: Added </a:t>
            </a:r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highlight>
                  <a:srgbClr val="FFD700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request.FILES </a:t>
            </a:r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</a:t>
            </a:r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highlight>
                  <a:srgbClr val="FFD700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enctype="multipart/form-data"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3048000"/>
            <a:ext cx="11684000" cy="711200"/>
          </a:xfrm>
          <a:custGeom>
            <a:avLst/>
            <a:gdLst/>
            <a:ahLst/>
            <a:cxnLst/>
            <a:rect l="l" t="t" r="r" b="b"/>
            <a:pathLst>
              <a:path w="11684000" h="7112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609598"/>
                </a:lnTo>
                <a:cubicBezTo>
                  <a:pt x="11684000" y="665711"/>
                  <a:pt x="11638511" y="711200"/>
                  <a:pt x="115823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406400" y="3251200"/>
            <a:ext cx="389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6EC6C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Challenge 2: Pagination &amp; Search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278313" y="3276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49337" y="138212"/>
                </a:moveTo>
                <a:cubicBezTo>
                  <a:pt x="255538" y="132011"/>
                  <a:pt x="255538" y="121940"/>
                  <a:pt x="249337" y="115739"/>
                </a:cubicBezTo>
                <a:lnTo>
                  <a:pt x="169962" y="36364"/>
                </a:lnTo>
                <a:cubicBezTo>
                  <a:pt x="163761" y="30163"/>
                  <a:pt x="153690" y="30163"/>
                  <a:pt x="147489" y="36364"/>
                </a:cubicBezTo>
                <a:cubicBezTo>
                  <a:pt x="141288" y="42565"/>
                  <a:pt x="141288" y="52636"/>
                  <a:pt x="147489" y="58837"/>
                </a:cubicBezTo>
                <a:lnTo>
                  <a:pt x="199777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199777" y="142875"/>
                </a:lnTo>
                <a:lnTo>
                  <a:pt x="147489" y="195163"/>
                </a:lnTo>
                <a:cubicBezTo>
                  <a:pt x="141287" y="201364"/>
                  <a:pt x="141287" y="211435"/>
                  <a:pt x="147489" y="217636"/>
                </a:cubicBezTo>
                <a:cubicBezTo>
                  <a:pt x="153690" y="223838"/>
                  <a:pt x="163761" y="223838"/>
                  <a:pt x="169962" y="217636"/>
                </a:cubicBezTo>
                <a:lnTo>
                  <a:pt x="249337" y="138261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1" name="Text 8"/>
          <p:cNvSpPr/>
          <p:nvPr/>
        </p:nvSpPr>
        <p:spPr>
          <a:xfrm>
            <a:off x="4605734" y="3251200"/>
            <a:ext cx="525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Solution: Preserved GET parameters in pagination URLs.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54000" y="3962400"/>
            <a:ext cx="11684000" cy="711200"/>
          </a:xfrm>
          <a:custGeom>
            <a:avLst/>
            <a:gdLst/>
            <a:ahLst/>
            <a:cxnLst/>
            <a:rect l="l" t="t" r="r" b="b"/>
            <a:pathLst>
              <a:path w="11684000" h="7112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609598"/>
                </a:lnTo>
                <a:cubicBezTo>
                  <a:pt x="11684000" y="665711"/>
                  <a:pt x="11638511" y="711200"/>
                  <a:pt x="115823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406400" y="4165600"/>
            <a:ext cx="389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Challenge 3: Dashboard Size (2500px!)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278313" y="4191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49337" y="138212"/>
                </a:moveTo>
                <a:cubicBezTo>
                  <a:pt x="255538" y="132011"/>
                  <a:pt x="255538" y="121940"/>
                  <a:pt x="249337" y="115739"/>
                </a:cubicBezTo>
                <a:lnTo>
                  <a:pt x="169962" y="36364"/>
                </a:lnTo>
                <a:cubicBezTo>
                  <a:pt x="163761" y="30163"/>
                  <a:pt x="153690" y="30163"/>
                  <a:pt x="147489" y="36364"/>
                </a:cubicBezTo>
                <a:cubicBezTo>
                  <a:pt x="141288" y="42565"/>
                  <a:pt x="141288" y="52636"/>
                  <a:pt x="147489" y="58837"/>
                </a:cubicBezTo>
                <a:lnTo>
                  <a:pt x="199777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199777" y="142875"/>
                </a:lnTo>
                <a:lnTo>
                  <a:pt x="147489" y="195163"/>
                </a:lnTo>
                <a:cubicBezTo>
                  <a:pt x="141287" y="201364"/>
                  <a:pt x="141287" y="211435"/>
                  <a:pt x="147489" y="217636"/>
                </a:cubicBezTo>
                <a:cubicBezTo>
                  <a:pt x="153690" y="223838"/>
                  <a:pt x="163761" y="223838"/>
                  <a:pt x="169962" y="217636"/>
                </a:cubicBezTo>
                <a:lnTo>
                  <a:pt x="249337" y="138261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5" name="Text 12"/>
          <p:cNvSpPr/>
          <p:nvPr/>
        </p:nvSpPr>
        <p:spPr>
          <a:xfrm>
            <a:off x="4605734" y="4165600"/>
            <a:ext cx="443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Solution: Optimized to 600px, a </a:t>
            </a:r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76% reduction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54000" y="4876800"/>
            <a:ext cx="11684000" cy="711200"/>
          </a:xfrm>
          <a:custGeom>
            <a:avLst/>
            <a:gdLst/>
            <a:ahLst/>
            <a:cxnLst/>
            <a:rect l="l" t="t" r="r" b="b"/>
            <a:pathLst>
              <a:path w="11684000" h="7112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609598"/>
                </a:lnTo>
                <a:cubicBezTo>
                  <a:pt x="11684000" y="665711"/>
                  <a:pt x="11638511" y="711200"/>
                  <a:pt x="115823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406400" y="5080000"/>
            <a:ext cx="389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6EC6C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Challenge 4: Gmail Auth Failed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4278313" y="5105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49337" y="138212"/>
                </a:moveTo>
                <a:cubicBezTo>
                  <a:pt x="255538" y="132011"/>
                  <a:pt x="255538" y="121940"/>
                  <a:pt x="249337" y="115739"/>
                </a:cubicBezTo>
                <a:lnTo>
                  <a:pt x="169962" y="36364"/>
                </a:lnTo>
                <a:cubicBezTo>
                  <a:pt x="163761" y="30163"/>
                  <a:pt x="153690" y="30163"/>
                  <a:pt x="147489" y="36364"/>
                </a:cubicBezTo>
                <a:cubicBezTo>
                  <a:pt x="141288" y="42565"/>
                  <a:pt x="141288" y="52636"/>
                  <a:pt x="147489" y="58837"/>
                </a:cubicBezTo>
                <a:lnTo>
                  <a:pt x="199777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199777" y="142875"/>
                </a:lnTo>
                <a:lnTo>
                  <a:pt x="147489" y="195163"/>
                </a:lnTo>
                <a:cubicBezTo>
                  <a:pt x="141287" y="201364"/>
                  <a:pt x="141287" y="211435"/>
                  <a:pt x="147489" y="217636"/>
                </a:cubicBezTo>
                <a:cubicBezTo>
                  <a:pt x="153690" y="223838"/>
                  <a:pt x="163761" y="223838"/>
                  <a:pt x="169962" y="217636"/>
                </a:cubicBezTo>
                <a:lnTo>
                  <a:pt x="249337" y="138261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9" name="Text 16"/>
          <p:cNvSpPr/>
          <p:nvPr/>
        </p:nvSpPr>
        <p:spPr>
          <a:xfrm>
            <a:off x="4605734" y="5080000"/>
            <a:ext cx="586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Solution: Implemented Gmail App Password for secure sending.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28-d2nfaf18bjvh7rlj0h9g.jpe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8:28-d2nfaf18bjvh7rlj0h8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60" y="189230"/>
            <a:ext cx="6099810" cy="231013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391025" y="469265"/>
            <a:ext cx="6096000" cy="3175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800" dirty="0">
                <a:solidFill>
                  <a:srgbClr val="FFFFFF">
                    <a:alpha val="33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1631633" y="2061210"/>
            <a:ext cx="9791065" cy="8159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5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Quality &amp; Metrics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057400"/>
            <a:ext cx="5626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100% Test Success Rate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717800"/>
            <a:ext cx="5537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Rigorous testing ensures platform reliability and a bug-free user experience.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530600"/>
            <a:ext cx="5435600" cy="1270000"/>
          </a:xfrm>
          <a:custGeom>
            <a:avLst/>
            <a:gdLst/>
            <a:ahLst/>
            <a:cxnLst/>
            <a:rect l="l" t="t" r="r" b="b"/>
            <a:pathLst>
              <a:path w="5435600" h="1270000">
                <a:moveTo>
                  <a:pt x="101600" y="0"/>
                </a:moveTo>
                <a:lnTo>
                  <a:pt x="5334000" y="0"/>
                </a:lnTo>
                <a:cubicBezTo>
                  <a:pt x="5390075" y="0"/>
                  <a:pt x="5435600" y="45525"/>
                  <a:pt x="5435600" y="101600"/>
                </a:cubicBezTo>
                <a:lnTo>
                  <a:pt x="5435600" y="1168400"/>
                </a:lnTo>
                <a:cubicBezTo>
                  <a:pt x="5435600" y="1224475"/>
                  <a:pt x="5390075" y="1270000"/>
                  <a:pt x="53340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457200" y="3733800"/>
            <a:ext cx="5143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Cross-Platform &amp; Responsive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4089400"/>
            <a:ext cx="511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Chrome, Firefox, Edge, Safari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57200" y="4343400"/>
            <a:ext cx="511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Desktop, Laptop, Tablet, Mobile</a:t>
            </a:r>
            <a:endParaRPr lang="en-US" sz="1600" dirty="0"/>
          </a:p>
        </p:txBody>
      </p:sp>
      <p:graphicFrame>
        <p:nvGraphicFramePr>
          <p:cNvPr id="19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096000" y="2006600"/>
          <a:ext cx="5842000" cy="2908300"/>
        </p:xfrm>
        <a:graphic>
          <a:graphicData uri="http://schemas.openxmlformats.org/drawingml/2006/table">
            <a:tbl>
              <a:tblPr/>
              <a:tblGrid>
                <a:gridCol w="1638300"/>
                <a:gridCol w="1739900"/>
                <a:gridCol w="1282700"/>
                <a:gridCol w="1181100"/>
              </a:tblGrid>
              <a:tr h="484717">
                <a:tc>
                  <a:txBody>
                    <a:bodyPr/>
                    <a:lstStyle/>
                    <a:p>
                      <a:pPr algn="l"/>
                      <a:r>
                        <a:rPr lang="en-US" sz="1600" b="1" u="none" dirty="0">
                          <a:solidFill>
                            <a:srgbClr val="33333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Feature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33333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Test Cases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33333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Passed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33333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Failed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8471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Authentication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00A63E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7000B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8471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Event CRUD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00A63E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7000B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8471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Registration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00A63E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7000B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8471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Search &amp; Filter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00A63E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7000B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8471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TOTAL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D7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23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D7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23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D7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91440" marR="91440" marT="45720" marB="4572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D700">
                        <a:alpha val="5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4224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Project Statistics: By The Numbers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286000"/>
            <a:ext cx="3695700" cy="914400"/>
          </a:xfrm>
          <a:custGeom>
            <a:avLst/>
            <a:gdLst/>
            <a:ahLst/>
            <a:cxnLst/>
            <a:rect l="l" t="t" r="r" b="b"/>
            <a:pathLst>
              <a:path w="3695700" h="914400">
                <a:moveTo>
                  <a:pt x="101599" y="0"/>
                </a:moveTo>
                <a:lnTo>
                  <a:pt x="3594101" y="0"/>
                </a:lnTo>
                <a:cubicBezTo>
                  <a:pt x="3650213" y="0"/>
                  <a:pt x="3695700" y="45487"/>
                  <a:pt x="3695700" y="101599"/>
                </a:cubicBezTo>
                <a:lnTo>
                  <a:pt x="3695700" y="812801"/>
                </a:lnTo>
                <a:cubicBezTo>
                  <a:pt x="3695700" y="868913"/>
                  <a:pt x="3650213" y="914400"/>
                  <a:pt x="35941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450850" y="2590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76200" y="0"/>
                </a:moveTo>
                <a:cubicBezTo>
                  <a:pt x="86737" y="0"/>
                  <a:pt x="95250" y="8513"/>
                  <a:pt x="95250" y="19050"/>
                </a:cubicBezTo>
                <a:lnTo>
                  <a:pt x="95250" y="38100"/>
                </a:lnTo>
                <a:lnTo>
                  <a:pt x="171450" y="38100"/>
                </a:lnTo>
                <a:lnTo>
                  <a:pt x="171450" y="19050"/>
                </a:lnTo>
                <a:cubicBezTo>
                  <a:pt x="171450" y="8513"/>
                  <a:pt x="179963" y="0"/>
                  <a:pt x="190500" y="0"/>
                </a:cubicBezTo>
                <a:cubicBezTo>
                  <a:pt x="201037" y="0"/>
                  <a:pt x="209550" y="8513"/>
                  <a:pt x="209550" y="19050"/>
                </a:cubicBezTo>
                <a:lnTo>
                  <a:pt x="209550" y="38100"/>
                </a:lnTo>
                <a:lnTo>
                  <a:pt x="228600" y="38100"/>
                </a:lnTo>
                <a:cubicBezTo>
                  <a:pt x="249615" y="38100"/>
                  <a:pt x="266700" y="55185"/>
                  <a:pt x="266700" y="76200"/>
                </a:cubicBezTo>
                <a:lnTo>
                  <a:pt x="266700" y="247650"/>
                </a:lnTo>
                <a:cubicBezTo>
                  <a:pt x="266700" y="268665"/>
                  <a:pt x="249615" y="285750"/>
                  <a:pt x="228600" y="285750"/>
                </a:cubicBezTo>
                <a:lnTo>
                  <a:pt x="38100" y="285750"/>
                </a:lnTo>
                <a:cubicBezTo>
                  <a:pt x="17085" y="285750"/>
                  <a:pt x="0" y="268665"/>
                  <a:pt x="0" y="247650"/>
                </a:cubicBezTo>
                <a:lnTo>
                  <a:pt x="0" y="76200"/>
                </a:lnTo>
                <a:cubicBezTo>
                  <a:pt x="0" y="55185"/>
                  <a:pt x="17085" y="38100"/>
                  <a:pt x="38100" y="38100"/>
                </a:cubicBezTo>
                <a:lnTo>
                  <a:pt x="57150" y="38100"/>
                </a:lnTo>
                <a:lnTo>
                  <a:pt x="57150" y="19050"/>
                </a:lnTo>
                <a:cubicBezTo>
                  <a:pt x="57150" y="8513"/>
                  <a:pt x="65663" y="0"/>
                  <a:pt x="76200" y="0"/>
                </a:cubicBezTo>
                <a:close/>
                <a:moveTo>
                  <a:pt x="76200" y="152400"/>
                </a:moveTo>
                <a:cubicBezTo>
                  <a:pt x="65663" y="152400"/>
                  <a:pt x="57150" y="160913"/>
                  <a:pt x="57150" y="171450"/>
                </a:cubicBezTo>
                <a:lnTo>
                  <a:pt x="57150" y="209550"/>
                </a:lnTo>
                <a:cubicBezTo>
                  <a:pt x="57150" y="220087"/>
                  <a:pt x="65663" y="228600"/>
                  <a:pt x="76200" y="228600"/>
                </a:cubicBezTo>
                <a:lnTo>
                  <a:pt x="190500" y="228600"/>
                </a:lnTo>
                <a:cubicBezTo>
                  <a:pt x="201037" y="228600"/>
                  <a:pt x="209550" y="220087"/>
                  <a:pt x="209550" y="209550"/>
                </a:cubicBezTo>
                <a:lnTo>
                  <a:pt x="209550" y="171450"/>
                </a:lnTo>
                <a:cubicBezTo>
                  <a:pt x="209550" y="160913"/>
                  <a:pt x="201037" y="152400"/>
                  <a:pt x="190500" y="152400"/>
                </a:cubicBezTo>
                <a:lnTo>
                  <a:pt x="76200" y="152400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6" name="Text 3"/>
          <p:cNvSpPr/>
          <p:nvPr/>
        </p:nvSpPr>
        <p:spPr>
          <a:xfrm>
            <a:off x="914400" y="2438400"/>
            <a:ext cx="1612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11 Weeks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14400" y="2794000"/>
            <a:ext cx="158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Development Time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250134" y="2286000"/>
            <a:ext cx="3695700" cy="914400"/>
          </a:xfrm>
          <a:custGeom>
            <a:avLst/>
            <a:gdLst/>
            <a:ahLst/>
            <a:cxnLst/>
            <a:rect l="l" t="t" r="r" b="b"/>
            <a:pathLst>
              <a:path w="3695700" h="914400">
                <a:moveTo>
                  <a:pt x="101599" y="0"/>
                </a:moveTo>
                <a:lnTo>
                  <a:pt x="3594101" y="0"/>
                </a:lnTo>
                <a:cubicBezTo>
                  <a:pt x="3650213" y="0"/>
                  <a:pt x="3695700" y="45487"/>
                  <a:pt x="3695700" y="101599"/>
                </a:cubicBezTo>
                <a:lnTo>
                  <a:pt x="3695700" y="812801"/>
                </a:lnTo>
                <a:cubicBezTo>
                  <a:pt x="3695700" y="868913"/>
                  <a:pt x="3650213" y="914400"/>
                  <a:pt x="35941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4408884" y="25908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14789" y="714"/>
                </a:moveTo>
                <a:cubicBezTo>
                  <a:pt x="204668" y="-2203"/>
                  <a:pt x="194131" y="3691"/>
                  <a:pt x="191214" y="13811"/>
                </a:cubicBezTo>
                <a:lnTo>
                  <a:pt x="115014" y="280511"/>
                </a:lnTo>
                <a:cubicBezTo>
                  <a:pt x="112097" y="290632"/>
                  <a:pt x="117991" y="301169"/>
                  <a:pt x="128111" y="304086"/>
                </a:cubicBezTo>
                <a:cubicBezTo>
                  <a:pt x="138232" y="307003"/>
                  <a:pt x="148769" y="301109"/>
                  <a:pt x="151686" y="290989"/>
                </a:cubicBezTo>
                <a:lnTo>
                  <a:pt x="227886" y="24289"/>
                </a:lnTo>
                <a:cubicBezTo>
                  <a:pt x="230803" y="14168"/>
                  <a:pt x="224909" y="3631"/>
                  <a:pt x="214789" y="714"/>
                </a:cubicBezTo>
                <a:close/>
                <a:moveTo>
                  <a:pt x="253246" y="81736"/>
                </a:moveTo>
                <a:cubicBezTo>
                  <a:pt x="245805" y="89178"/>
                  <a:pt x="245805" y="101263"/>
                  <a:pt x="253246" y="108704"/>
                </a:cubicBezTo>
                <a:lnTo>
                  <a:pt x="296942" y="152400"/>
                </a:lnTo>
                <a:lnTo>
                  <a:pt x="253246" y="196096"/>
                </a:lnTo>
                <a:cubicBezTo>
                  <a:pt x="245805" y="203537"/>
                  <a:pt x="245805" y="215622"/>
                  <a:pt x="253246" y="223064"/>
                </a:cubicBezTo>
                <a:cubicBezTo>
                  <a:pt x="260687" y="230505"/>
                  <a:pt x="272772" y="230505"/>
                  <a:pt x="280214" y="223064"/>
                </a:cubicBezTo>
                <a:lnTo>
                  <a:pt x="337364" y="165914"/>
                </a:lnTo>
                <a:cubicBezTo>
                  <a:pt x="344805" y="158472"/>
                  <a:pt x="344805" y="146387"/>
                  <a:pt x="337364" y="138946"/>
                </a:cubicBezTo>
                <a:lnTo>
                  <a:pt x="280214" y="81796"/>
                </a:lnTo>
                <a:cubicBezTo>
                  <a:pt x="272772" y="74355"/>
                  <a:pt x="260687" y="74355"/>
                  <a:pt x="253246" y="81796"/>
                </a:cubicBezTo>
                <a:close/>
                <a:moveTo>
                  <a:pt x="89714" y="81736"/>
                </a:moveTo>
                <a:cubicBezTo>
                  <a:pt x="82272" y="74295"/>
                  <a:pt x="70187" y="74295"/>
                  <a:pt x="62746" y="81736"/>
                </a:cubicBezTo>
                <a:lnTo>
                  <a:pt x="5596" y="138886"/>
                </a:lnTo>
                <a:cubicBezTo>
                  <a:pt x="-1845" y="146328"/>
                  <a:pt x="-1845" y="158413"/>
                  <a:pt x="5596" y="165854"/>
                </a:cubicBezTo>
                <a:lnTo>
                  <a:pt x="62746" y="223004"/>
                </a:lnTo>
                <a:cubicBezTo>
                  <a:pt x="70187" y="230445"/>
                  <a:pt x="82272" y="230445"/>
                  <a:pt x="89714" y="223004"/>
                </a:cubicBezTo>
                <a:cubicBezTo>
                  <a:pt x="97155" y="215563"/>
                  <a:pt x="97155" y="203478"/>
                  <a:pt x="89714" y="196036"/>
                </a:cubicBezTo>
                <a:lnTo>
                  <a:pt x="46018" y="152400"/>
                </a:lnTo>
                <a:lnTo>
                  <a:pt x="89654" y="108704"/>
                </a:lnTo>
                <a:cubicBezTo>
                  <a:pt x="97095" y="101263"/>
                  <a:pt x="97095" y="89178"/>
                  <a:pt x="89654" y="81736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0" name="Text 7"/>
          <p:cNvSpPr/>
          <p:nvPr/>
        </p:nvSpPr>
        <p:spPr>
          <a:xfrm>
            <a:off x="4910534" y="2438400"/>
            <a:ext cx="1206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3,000+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910534" y="2794000"/>
            <a:ext cx="1181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Lines of Code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8246467" y="2286000"/>
            <a:ext cx="3695700" cy="914400"/>
          </a:xfrm>
          <a:custGeom>
            <a:avLst/>
            <a:gdLst/>
            <a:ahLst/>
            <a:cxnLst/>
            <a:rect l="l" t="t" r="r" b="b"/>
            <a:pathLst>
              <a:path w="3695700" h="914400">
                <a:moveTo>
                  <a:pt x="101599" y="0"/>
                </a:moveTo>
                <a:lnTo>
                  <a:pt x="3594101" y="0"/>
                </a:lnTo>
                <a:cubicBezTo>
                  <a:pt x="3650213" y="0"/>
                  <a:pt x="3695700" y="45487"/>
                  <a:pt x="3695700" y="101599"/>
                </a:cubicBezTo>
                <a:lnTo>
                  <a:pt x="3695700" y="812801"/>
                </a:lnTo>
                <a:cubicBezTo>
                  <a:pt x="3695700" y="868913"/>
                  <a:pt x="3650213" y="914400"/>
                  <a:pt x="35941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8386167" y="25908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90500" y="9525"/>
                </a:moveTo>
                <a:cubicBezTo>
                  <a:pt x="224670" y="9525"/>
                  <a:pt x="252413" y="37267"/>
                  <a:pt x="252413" y="71438"/>
                </a:cubicBezTo>
                <a:cubicBezTo>
                  <a:pt x="252413" y="105608"/>
                  <a:pt x="224670" y="133350"/>
                  <a:pt x="190500" y="133350"/>
                </a:cubicBezTo>
                <a:cubicBezTo>
                  <a:pt x="156330" y="133350"/>
                  <a:pt x="128588" y="105608"/>
                  <a:pt x="128588" y="71438"/>
                </a:cubicBezTo>
                <a:cubicBezTo>
                  <a:pt x="128588" y="37267"/>
                  <a:pt x="156330" y="9525"/>
                  <a:pt x="190500" y="9525"/>
                </a:cubicBezTo>
                <a:close/>
                <a:moveTo>
                  <a:pt x="57150" y="52388"/>
                </a:moveTo>
                <a:cubicBezTo>
                  <a:pt x="80806" y="52388"/>
                  <a:pt x="100013" y="71594"/>
                  <a:pt x="100013" y="95250"/>
                </a:cubicBezTo>
                <a:cubicBezTo>
                  <a:pt x="100013" y="118906"/>
                  <a:pt x="80806" y="138113"/>
                  <a:pt x="57150" y="138113"/>
                </a:cubicBezTo>
                <a:cubicBezTo>
                  <a:pt x="33494" y="138113"/>
                  <a:pt x="14288" y="118906"/>
                  <a:pt x="14288" y="95250"/>
                </a:cubicBezTo>
                <a:cubicBezTo>
                  <a:pt x="14288" y="71594"/>
                  <a:pt x="33494" y="52388"/>
                  <a:pt x="57150" y="52388"/>
                </a:cubicBezTo>
                <a:close/>
                <a:moveTo>
                  <a:pt x="0" y="247650"/>
                </a:moveTo>
                <a:cubicBezTo>
                  <a:pt x="0" y="205561"/>
                  <a:pt x="34111" y="171450"/>
                  <a:pt x="76200" y="171450"/>
                </a:cubicBezTo>
                <a:cubicBezTo>
                  <a:pt x="83820" y="171450"/>
                  <a:pt x="91202" y="172581"/>
                  <a:pt x="98167" y="174665"/>
                </a:cubicBezTo>
                <a:cubicBezTo>
                  <a:pt x="78581" y="196572"/>
                  <a:pt x="66675" y="225504"/>
                  <a:pt x="66675" y="257175"/>
                </a:cubicBezTo>
                <a:lnTo>
                  <a:pt x="66675" y="266700"/>
                </a:lnTo>
                <a:cubicBezTo>
                  <a:pt x="66675" y="273487"/>
                  <a:pt x="68104" y="279916"/>
                  <a:pt x="70664" y="285750"/>
                </a:cubicBezTo>
                <a:lnTo>
                  <a:pt x="19050" y="285750"/>
                </a:lnTo>
                <a:cubicBezTo>
                  <a:pt x="8513" y="285750"/>
                  <a:pt x="0" y="277237"/>
                  <a:pt x="0" y="266700"/>
                </a:cubicBezTo>
                <a:lnTo>
                  <a:pt x="0" y="247650"/>
                </a:lnTo>
                <a:close/>
                <a:moveTo>
                  <a:pt x="310336" y="285750"/>
                </a:moveTo>
                <a:cubicBezTo>
                  <a:pt x="312896" y="279916"/>
                  <a:pt x="314325" y="273487"/>
                  <a:pt x="314325" y="266700"/>
                </a:cubicBezTo>
                <a:lnTo>
                  <a:pt x="314325" y="257175"/>
                </a:lnTo>
                <a:cubicBezTo>
                  <a:pt x="314325" y="225504"/>
                  <a:pt x="302419" y="196572"/>
                  <a:pt x="282833" y="174665"/>
                </a:cubicBezTo>
                <a:cubicBezTo>
                  <a:pt x="289798" y="172581"/>
                  <a:pt x="297180" y="171450"/>
                  <a:pt x="304800" y="171450"/>
                </a:cubicBezTo>
                <a:cubicBezTo>
                  <a:pt x="346889" y="171450"/>
                  <a:pt x="381000" y="205561"/>
                  <a:pt x="381000" y="247650"/>
                </a:cubicBezTo>
                <a:lnTo>
                  <a:pt x="381000" y="266700"/>
                </a:lnTo>
                <a:cubicBezTo>
                  <a:pt x="381000" y="277237"/>
                  <a:pt x="372487" y="285750"/>
                  <a:pt x="361950" y="285750"/>
                </a:cubicBezTo>
                <a:lnTo>
                  <a:pt x="310336" y="285750"/>
                </a:lnTo>
                <a:close/>
                <a:moveTo>
                  <a:pt x="280987" y="95250"/>
                </a:moveTo>
                <a:cubicBezTo>
                  <a:pt x="280987" y="71594"/>
                  <a:pt x="300194" y="52388"/>
                  <a:pt x="323850" y="52388"/>
                </a:cubicBezTo>
                <a:cubicBezTo>
                  <a:pt x="347506" y="52388"/>
                  <a:pt x="366712" y="71594"/>
                  <a:pt x="366712" y="95250"/>
                </a:cubicBezTo>
                <a:cubicBezTo>
                  <a:pt x="366712" y="118906"/>
                  <a:pt x="347506" y="138113"/>
                  <a:pt x="323850" y="138113"/>
                </a:cubicBezTo>
                <a:cubicBezTo>
                  <a:pt x="300194" y="138113"/>
                  <a:pt x="280987" y="118906"/>
                  <a:pt x="280987" y="95250"/>
                </a:cubicBezTo>
                <a:close/>
                <a:moveTo>
                  <a:pt x="95250" y="257175"/>
                </a:moveTo>
                <a:cubicBezTo>
                  <a:pt x="95250" y="204549"/>
                  <a:pt x="137874" y="161925"/>
                  <a:pt x="190500" y="161925"/>
                </a:cubicBezTo>
                <a:cubicBezTo>
                  <a:pt x="243126" y="161925"/>
                  <a:pt x="285750" y="204549"/>
                  <a:pt x="285750" y="257175"/>
                </a:cubicBezTo>
                <a:lnTo>
                  <a:pt x="285750" y="266700"/>
                </a:lnTo>
                <a:cubicBezTo>
                  <a:pt x="285750" y="277237"/>
                  <a:pt x="277237" y="285750"/>
                  <a:pt x="266700" y="285750"/>
                </a:cubicBezTo>
                <a:lnTo>
                  <a:pt x="114300" y="285750"/>
                </a:lnTo>
                <a:cubicBezTo>
                  <a:pt x="103763" y="285750"/>
                  <a:pt x="95250" y="277237"/>
                  <a:pt x="95250" y="266700"/>
                </a:cubicBezTo>
                <a:lnTo>
                  <a:pt x="95250" y="257175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4" name="Text 11"/>
          <p:cNvSpPr/>
          <p:nvPr/>
        </p:nvSpPr>
        <p:spPr>
          <a:xfrm>
            <a:off x="8906867" y="2438400"/>
            <a:ext cx="1308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Members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906867" y="2794000"/>
            <a:ext cx="1282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 Size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54000" y="3403600"/>
            <a:ext cx="3695700" cy="914400"/>
          </a:xfrm>
          <a:custGeom>
            <a:avLst/>
            <a:gdLst/>
            <a:ahLst/>
            <a:cxnLst/>
            <a:rect l="l" t="t" r="r" b="b"/>
            <a:pathLst>
              <a:path w="3695700" h="914400">
                <a:moveTo>
                  <a:pt x="101599" y="0"/>
                </a:moveTo>
                <a:lnTo>
                  <a:pt x="3594101" y="0"/>
                </a:lnTo>
                <a:cubicBezTo>
                  <a:pt x="3650213" y="0"/>
                  <a:pt x="3695700" y="45487"/>
                  <a:pt x="3695700" y="101599"/>
                </a:cubicBezTo>
                <a:lnTo>
                  <a:pt x="3695700" y="812801"/>
                </a:lnTo>
                <a:cubicBezTo>
                  <a:pt x="3695700" y="868913"/>
                  <a:pt x="3650213" y="914400"/>
                  <a:pt x="35941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393700" y="37084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8" name="Text 15"/>
          <p:cNvSpPr/>
          <p:nvPr/>
        </p:nvSpPr>
        <p:spPr>
          <a:xfrm>
            <a:off x="914400" y="3556000"/>
            <a:ext cx="812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20+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14400" y="3911600"/>
            <a:ext cx="787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Features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4250134" y="3403600"/>
            <a:ext cx="3695700" cy="914400"/>
          </a:xfrm>
          <a:custGeom>
            <a:avLst/>
            <a:gdLst/>
            <a:ahLst/>
            <a:cxnLst/>
            <a:rect l="l" t="t" r="r" b="b"/>
            <a:pathLst>
              <a:path w="3695700" h="914400">
                <a:moveTo>
                  <a:pt x="101599" y="0"/>
                </a:moveTo>
                <a:lnTo>
                  <a:pt x="3594101" y="0"/>
                </a:lnTo>
                <a:cubicBezTo>
                  <a:pt x="3650213" y="0"/>
                  <a:pt x="3695700" y="45487"/>
                  <a:pt x="3695700" y="101599"/>
                </a:cubicBezTo>
                <a:lnTo>
                  <a:pt x="3695700" y="812801"/>
                </a:lnTo>
                <a:cubicBezTo>
                  <a:pt x="3695700" y="868913"/>
                  <a:pt x="3650213" y="914400"/>
                  <a:pt x="35941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4427934" y="3708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03954" y="5596"/>
                </a:moveTo>
                <a:cubicBezTo>
                  <a:pt x="196513" y="-1845"/>
                  <a:pt x="184428" y="-1845"/>
                  <a:pt x="176986" y="5596"/>
                </a:cubicBezTo>
                <a:cubicBezTo>
                  <a:pt x="169545" y="13037"/>
                  <a:pt x="169545" y="25122"/>
                  <a:pt x="176986" y="32564"/>
                </a:cubicBezTo>
                <a:lnTo>
                  <a:pt x="182582" y="38100"/>
                </a:lnTo>
                <a:lnTo>
                  <a:pt x="16728" y="203954"/>
                </a:lnTo>
                <a:cubicBezTo>
                  <a:pt x="6013" y="214670"/>
                  <a:pt x="0" y="229195"/>
                  <a:pt x="0" y="244376"/>
                </a:cubicBezTo>
                <a:lnTo>
                  <a:pt x="0" y="247650"/>
                </a:lnTo>
                <a:cubicBezTo>
                  <a:pt x="0" y="279202"/>
                  <a:pt x="25598" y="304800"/>
                  <a:pt x="57150" y="304800"/>
                </a:cubicBezTo>
                <a:lnTo>
                  <a:pt x="60424" y="304800"/>
                </a:lnTo>
                <a:cubicBezTo>
                  <a:pt x="75605" y="304800"/>
                  <a:pt x="90130" y="298787"/>
                  <a:pt x="100846" y="288072"/>
                </a:cubicBezTo>
                <a:lnTo>
                  <a:pt x="266700" y="122218"/>
                </a:lnTo>
                <a:lnTo>
                  <a:pt x="272296" y="127814"/>
                </a:lnTo>
                <a:cubicBezTo>
                  <a:pt x="279737" y="135255"/>
                  <a:pt x="291822" y="135255"/>
                  <a:pt x="299264" y="127814"/>
                </a:cubicBezTo>
                <a:cubicBezTo>
                  <a:pt x="306705" y="120372"/>
                  <a:pt x="306705" y="108287"/>
                  <a:pt x="299264" y="100846"/>
                </a:cubicBezTo>
                <a:lnTo>
                  <a:pt x="204014" y="5596"/>
                </a:lnTo>
                <a:close/>
                <a:moveTo>
                  <a:pt x="122218" y="152400"/>
                </a:moveTo>
                <a:lnTo>
                  <a:pt x="209550" y="65068"/>
                </a:lnTo>
                <a:lnTo>
                  <a:pt x="239732" y="95250"/>
                </a:lnTo>
                <a:lnTo>
                  <a:pt x="182582" y="152400"/>
                </a:lnTo>
                <a:lnTo>
                  <a:pt x="122158" y="152400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22" name="Text 19"/>
          <p:cNvSpPr/>
          <p:nvPr/>
        </p:nvSpPr>
        <p:spPr>
          <a:xfrm>
            <a:off x="4910534" y="3556000"/>
            <a:ext cx="1016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38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910534" y="3911600"/>
            <a:ext cx="990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Cases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8246467" y="3403600"/>
            <a:ext cx="3695700" cy="914400"/>
          </a:xfrm>
          <a:custGeom>
            <a:avLst/>
            <a:gdLst/>
            <a:ahLst/>
            <a:cxnLst/>
            <a:rect l="l" t="t" r="r" b="b"/>
            <a:pathLst>
              <a:path w="3695700" h="914400">
                <a:moveTo>
                  <a:pt x="101599" y="0"/>
                </a:moveTo>
                <a:lnTo>
                  <a:pt x="3594101" y="0"/>
                </a:lnTo>
                <a:cubicBezTo>
                  <a:pt x="3650213" y="0"/>
                  <a:pt x="3695700" y="45487"/>
                  <a:pt x="3695700" y="101599"/>
                </a:cubicBezTo>
                <a:lnTo>
                  <a:pt x="3695700" y="812801"/>
                </a:lnTo>
                <a:cubicBezTo>
                  <a:pt x="3695700" y="868913"/>
                  <a:pt x="3650213" y="914400"/>
                  <a:pt x="35941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25" name="Shape 22"/>
          <p:cNvSpPr/>
          <p:nvPr/>
        </p:nvSpPr>
        <p:spPr>
          <a:xfrm>
            <a:off x="8443317" y="37084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26" name="Text 23"/>
          <p:cNvSpPr/>
          <p:nvPr/>
        </p:nvSpPr>
        <p:spPr>
          <a:xfrm>
            <a:off x="8906867" y="3556000"/>
            <a:ext cx="1498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 Models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8906867" y="3911600"/>
            <a:ext cx="1473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Database Models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254000" y="4521200"/>
            <a:ext cx="3695700" cy="914400"/>
          </a:xfrm>
          <a:custGeom>
            <a:avLst/>
            <a:gdLst/>
            <a:ahLst/>
            <a:cxnLst/>
            <a:rect l="l" t="t" r="r" b="b"/>
            <a:pathLst>
              <a:path w="3695700" h="914400">
                <a:moveTo>
                  <a:pt x="101599" y="0"/>
                </a:moveTo>
                <a:lnTo>
                  <a:pt x="3594101" y="0"/>
                </a:lnTo>
                <a:cubicBezTo>
                  <a:pt x="3650213" y="0"/>
                  <a:pt x="3695700" y="45487"/>
                  <a:pt x="3695700" y="101599"/>
                </a:cubicBezTo>
                <a:lnTo>
                  <a:pt x="3695700" y="812801"/>
                </a:lnTo>
                <a:cubicBezTo>
                  <a:pt x="3695700" y="868913"/>
                  <a:pt x="3650213" y="914400"/>
                  <a:pt x="35941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29" name="Shape 26"/>
          <p:cNvSpPr/>
          <p:nvPr/>
        </p:nvSpPr>
        <p:spPr>
          <a:xfrm>
            <a:off x="469900" y="48260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0" y="38100"/>
                </a:moveTo>
                <a:cubicBezTo>
                  <a:pt x="0" y="17085"/>
                  <a:pt x="17085" y="0"/>
                  <a:pt x="38100" y="0"/>
                </a:cubicBezTo>
                <a:lnTo>
                  <a:pt x="127099" y="0"/>
                </a:lnTo>
                <a:cubicBezTo>
                  <a:pt x="137220" y="0"/>
                  <a:pt x="146923" y="3989"/>
                  <a:pt x="154067" y="11132"/>
                </a:cubicBezTo>
                <a:lnTo>
                  <a:pt x="217468" y="74593"/>
                </a:lnTo>
                <a:cubicBezTo>
                  <a:pt x="224611" y="81736"/>
                  <a:pt x="228600" y="91440"/>
                  <a:pt x="228600" y="101560"/>
                </a:cubicBezTo>
                <a:lnTo>
                  <a:pt x="228600" y="266700"/>
                </a:lnTo>
                <a:cubicBezTo>
                  <a:pt x="228600" y="287715"/>
                  <a:pt x="211515" y="304800"/>
                  <a:pt x="190500" y="304800"/>
                </a:cubicBezTo>
                <a:lnTo>
                  <a:pt x="38100" y="304800"/>
                </a:lnTo>
                <a:cubicBezTo>
                  <a:pt x="17085" y="304800"/>
                  <a:pt x="0" y="287715"/>
                  <a:pt x="0" y="266700"/>
                </a:cubicBezTo>
                <a:lnTo>
                  <a:pt x="0" y="38100"/>
                </a:lnTo>
                <a:close/>
                <a:moveTo>
                  <a:pt x="123825" y="34826"/>
                </a:moveTo>
                <a:lnTo>
                  <a:pt x="123825" y="90488"/>
                </a:lnTo>
                <a:cubicBezTo>
                  <a:pt x="123825" y="98405"/>
                  <a:pt x="130195" y="104775"/>
                  <a:pt x="138113" y="104775"/>
                </a:cubicBezTo>
                <a:lnTo>
                  <a:pt x="193774" y="104775"/>
                </a:lnTo>
                <a:lnTo>
                  <a:pt x="123825" y="34826"/>
                </a:lnTo>
                <a:close/>
                <a:moveTo>
                  <a:pt x="91797" y="175974"/>
                </a:moveTo>
                <a:cubicBezTo>
                  <a:pt x="96917" y="169962"/>
                  <a:pt x="96262" y="160973"/>
                  <a:pt x="90249" y="155853"/>
                </a:cubicBezTo>
                <a:cubicBezTo>
                  <a:pt x="84237" y="150733"/>
                  <a:pt x="75248" y="151388"/>
                  <a:pt x="70128" y="157401"/>
                </a:cubicBezTo>
                <a:lnTo>
                  <a:pt x="41553" y="190738"/>
                </a:lnTo>
                <a:cubicBezTo>
                  <a:pt x="36969" y="196096"/>
                  <a:pt x="36969" y="203954"/>
                  <a:pt x="41553" y="209312"/>
                </a:cubicBezTo>
                <a:lnTo>
                  <a:pt x="70128" y="242649"/>
                </a:lnTo>
                <a:cubicBezTo>
                  <a:pt x="75248" y="248662"/>
                  <a:pt x="84296" y="249317"/>
                  <a:pt x="90249" y="244197"/>
                </a:cubicBezTo>
                <a:cubicBezTo>
                  <a:pt x="96203" y="239078"/>
                  <a:pt x="96917" y="230029"/>
                  <a:pt x="91797" y="224076"/>
                </a:cubicBezTo>
                <a:lnTo>
                  <a:pt x="71199" y="200025"/>
                </a:lnTo>
                <a:lnTo>
                  <a:pt x="91797" y="175974"/>
                </a:lnTo>
                <a:close/>
                <a:moveTo>
                  <a:pt x="158472" y="157401"/>
                </a:moveTo>
                <a:cubicBezTo>
                  <a:pt x="153353" y="151388"/>
                  <a:pt x="144304" y="150733"/>
                  <a:pt x="138351" y="155853"/>
                </a:cubicBezTo>
                <a:cubicBezTo>
                  <a:pt x="132398" y="160973"/>
                  <a:pt x="131683" y="170021"/>
                  <a:pt x="136803" y="175974"/>
                </a:cubicBezTo>
                <a:lnTo>
                  <a:pt x="157401" y="200025"/>
                </a:lnTo>
                <a:lnTo>
                  <a:pt x="136803" y="224076"/>
                </a:lnTo>
                <a:cubicBezTo>
                  <a:pt x="131683" y="230088"/>
                  <a:pt x="132338" y="239078"/>
                  <a:pt x="138351" y="244197"/>
                </a:cubicBezTo>
                <a:cubicBezTo>
                  <a:pt x="144363" y="249317"/>
                  <a:pt x="153353" y="248662"/>
                  <a:pt x="158472" y="242649"/>
                </a:cubicBezTo>
                <a:lnTo>
                  <a:pt x="187047" y="209312"/>
                </a:lnTo>
                <a:cubicBezTo>
                  <a:pt x="191631" y="203954"/>
                  <a:pt x="191631" y="196096"/>
                  <a:pt x="187047" y="190738"/>
                </a:cubicBezTo>
                <a:lnTo>
                  <a:pt x="158472" y="157401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30" name="Text 27"/>
          <p:cNvSpPr/>
          <p:nvPr/>
        </p:nvSpPr>
        <p:spPr>
          <a:xfrm>
            <a:off x="914400" y="4673600"/>
            <a:ext cx="939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30+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914400" y="5029200"/>
            <a:ext cx="91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Templates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4250134" y="4521200"/>
            <a:ext cx="3695700" cy="914400"/>
          </a:xfrm>
          <a:custGeom>
            <a:avLst/>
            <a:gdLst/>
            <a:ahLst/>
            <a:cxnLst/>
            <a:rect l="l" t="t" r="r" b="b"/>
            <a:pathLst>
              <a:path w="3695700" h="914400">
                <a:moveTo>
                  <a:pt x="101599" y="0"/>
                </a:moveTo>
                <a:lnTo>
                  <a:pt x="3594101" y="0"/>
                </a:lnTo>
                <a:cubicBezTo>
                  <a:pt x="3650213" y="0"/>
                  <a:pt x="3695700" y="45487"/>
                  <a:pt x="3695700" y="101599"/>
                </a:cubicBezTo>
                <a:lnTo>
                  <a:pt x="3695700" y="812801"/>
                </a:lnTo>
                <a:cubicBezTo>
                  <a:pt x="3695700" y="868913"/>
                  <a:pt x="3650213" y="914400"/>
                  <a:pt x="35941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33" name="Shape 30"/>
          <p:cNvSpPr/>
          <p:nvPr/>
        </p:nvSpPr>
        <p:spPr>
          <a:xfrm>
            <a:off x="4408884" y="48260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38100" y="76200"/>
                </a:moveTo>
                <a:cubicBezTo>
                  <a:pt x="38100" y="39401"/>
                  <a:pt x="67976" y="9525"/>
                  <a:pt x="104775" y="9525"/>
                </a:cubicBezTo>
                <a:cubicBezTo>
                  <a:pt x="141574" y="9525"/>
                  <a:pt x="171450" y="39401"/>
                  <a:pt x="171450" y="76200"/>
                </a:cubicBezTo>
                <a:cubicBezTo>
                  <a:pt x="171450" y="112999"/>
                  <a:pt x="141574" y="142875"/>
                  <a:pt x="104775" y="142875"/>
                </a:cubicBezTo>
                <a:cubicBezTo>
                  <a:pt x="67976" y="142875"/>
                  <a:pt x="38100" y="112999"/>
                  <a:pt x="38100" y="76200"/>
                </a:cubicBezTo>
                <a:close/>
                <a:moveTo>
                  <a:pt x="0" y="276225"/>
                </a:moveTo>
                <a:cubicBezTo>
                  <a:pt x="0" y="218361"/>
                  <a:pt x="46911" y="171450"/>
                  <a:pt x="104775" y="171450"/>
                </a:cubicBezTo>
                <a:cubicBezTo>
                  <a:pt x="162639" y="171450"/>
                  <a:pt x="209550" y="218361"/>
                  <a:pt x="209550" y="276225"/>
                </a:cubicBezTo>
                <a:lnTo>
                  <a:pt x="209550" y="279797"/>
                </a:lnTo>
                <a:cubicBezTo>
                  <a:pt x="209550" y="293608"/>
                  <a:pt x="198358" y="304800"/>
                  <a:pt x="184547" y="304800"/>
                </a:cubicBezTo>
                <a:lnTo>
                  <a:pt x="25003" y="304800"/>
                </a:lnTo>
                <a:cubicBezTo>
                  <a:pt x="11192" y="304800"/>
                  <a:pt x="0" y="293608"/>
                  <a:pt x="0" y="279797"/>
                </a:cubicBezTo>
                <a:lnTo>
                  <a:pt x="0" y="276225"/>
                </a:lnTo>
                <a:close/>
                <a:moveTo>
                  <a:pt x="257175" y="38100"/>
                </a:moveTo>
                <a:cubicBezTo>
                  <a:pt x="288717" y="38100"/>
                  <a:pt x="314325" y="63708"/>
                  <a:pt x="314325" y="95250"/>
                </a:cubicBezTo>
                <a:cubicBezTo>
                  <a:pt x="314325" y="126792"/>
                  <a:pt x="288717" y="152400"/>
                  <a:pt x="257175" y="152400"/>
                </a:cubicBezTo>
                <a:cubicBezTo>
                  <a:pt x="225633" y="152400"/>
                  <a:pt x="200025" y="126792"/>
                  <a:pt x="200025" y="95250"/>
                </a:cubicBezTo>
                <a:cubicBezTo>
                  <a:pt x="200025" y="63708"/>
                  <a:pt x="225633" y="38100"/>
                  <a:pt x="257175" y="38100"/>
                </a:cubicBezTo>
                <a:close/>
                <a:moveTo>
                  <a:pt x="257175" y="180975"/>
                </a:moveTo>
                <a:cubicBezTo>
                  <a:pt x="304502" y="180975"/>
                  <a:pt x="342900" y="219373"/>
                  <a:pt x="342900" y="266700"/>
                </a:cubicBezTo>
                <a:lnTo>
                  <a:pt x="342900" y="280035"/>
                </a:lnTo>
                <a:cubicBezTo>
                  <a:pt x="342900" y="293727"/>
                  <a:pt x="331827" y="304800"/>
                  <a:pt x="318135" y="304800"/>
                </a:cubicBezTo>
                <a:lnTo>
                  <a:pt x="231934" y="304800"/>
                </a:lnTo>
                <a:cubicBezTo>
                  <a:pt x="235863" y="297359"/>
                  <a:pt x="238125" y="288846"/>
                  <a:pt x="238125" y="279797"/>
                </a:cubicBezTo>
                <a:lnTo>
                  <a:pt x="238125" y="276225"/>
                </a:lnTo>
                <a:cubicBezTo>
                  <a:pt x="238125" y="245566"/>
                  <a:pt x="227767" y="217349"/>
                  <a:pt x="210443" y="194846"/>
                </a:cubicBezTo>
                <a:cubicBezTo>
                  <a:pt x="223897" y="186095"/>
                  <a:pt x="239970" y="180975"/>
                  <a:pt x="257175" y="180975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34" name="Text 31"/>
          <p:cNvSpPr/>
          <p:nvPr/>
        </p:nvSpPr>
        <p:spPr>
          <a:xfrm>
            <a:off x="4910534" y="4673600"/>
            <a:ext cx="2159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130 Users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4910534" y="5029200"/>
            <a:ext cx="2133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(100 Volunteers, 30 Orgs)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8246467" y="4521200"/>
            <a:ext cx="3695700" cy="914400"/>
          </a:xfrm>
          <a:custGeom>
            <a:avLst/>
            <a:gdLst/>
            <a:ahLst/>
            <a:cxnLst/>
            <a:rect l="l" t="t" r="r" b="b"/>
            <a:pathLst>
              <a:path w="3695700" h="914400">
                <a:moveTo>
                  <a:pt x="101599" y="0"/>
                </a:moveTo>
                <a:lnTo>
                  <a:pt x="3594101" y="0"/>
                </a:lnTo>
                <a:cubicBezTo>
                  <a:pt x="3650213" y="0"/>
                  <a:pt x="3695700" y="45487"/>
                  <a:pt x="3695700" y="101599"/>
                </a:cubicBezTo>
                <a:lnTo>
                  <a:pt x="3695700" y="812801"/>
                </a:lnTo>
                <a:cubicBezTo>
                  <a:pt x="3695700" y="868913"/>
                  <a:pt x="3650213" y="914400"/>
                  <a:pt x="35941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37" name="Shape 34"/>
          <p:cNvSpPr/>
          <p:nvPr/>
        </p:nvSpPr>
        <p:spPr>
          <a:xfrm>
            <a:off x="8443317" y="48260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76200" y="0"/>
                </a:moveTo>
                <a:cubicBezTo>
                  <a:pt x="86737" y="0"/>
                  <a:pt x="95250" y="8513"/>
                  <a:pt x="95250" y="19050"/>
                </a:cubicBezTo>
                <a:lnTo>
                  <a:pt x="95250" y="38100"/>
                </a:lnTo>
                <a:lnTo>
                  <a:pt x="171450" y="38100"/>
                </a:lnTo>
                <a:lnTo>
                  <a:pt x="171450" y="19050"/>
                </a:lnTo>
                <a:cubicBezTo>
                  <a:pt x="171450" y="8513"/>
                  <a:pt x="179963" y="0"/>
                  <a:pt x="190500" y="0"/>
                </a:cubicBezTo>
                <a:cubicBezTo>
                  <a:pt x="201037" y="0"/>
                  <a:pt x="209550" y="8513"/>
                  <a:pt x="209550" y="19050"/>
                </a:cubicBezTo>
                <a:lnTo>
                  <a:pt x="209550" y="38100"/>
                </a:lnTo>
                <a:lnTo>
                  <a:pt x="228600" y="38100"/>
                </a:lnTo>
                <a:cubicBezTo>
                  <a:pt x="249615" y="38100"/>
                  <a:pt x="266700" y="55185"/>
                  <a:pt x="266700" y="76200"/>
                </a:cubicBezTo>
                <a:lnTo>
                  <a:pt x="266700" y="247650"/>
                </a:lnTo>
                <a:cubicBezTo>
                  <a:pt x="266700" y="268665"/>
                  <a:pt x="249615" y="285750"/>
                  <a:pt x="228600" y="285750"/>
                </a:cubicBezTo>
                <a:lnTo>
                  <a:pt x="38100" y="285750"/>
                </a:lnTo>
                <a:cubicBezTo>
                  <a:pt x="17085" y="285750"/>
                  <a:pt x="0" y="268665"/>
                  <a:pt x="0" y="247650"/>
                </a:cubicBezTo>
                <a:lnTo>
                  <a:pt x="0" y="76200"/>
                </a:lnTo>
                <a:cubicBezTo>
                  <a:pt x="0" y="55185"/>
                  <a:pt x="17085" y="38100"/>
                  <a:pt x="38100" y="38100"/>
                </a:cubicBezTo>
                <a:lnTo>
                  <a:pt x="57150" y="38100"/>
                </a:lnTo>
                <a:lnTo>
                  <a:pt x="57150" y="19050"/>
                </a:lnTo>
                <a:cubicBezTo>
                  <a:pt x="57150" y="8513"/>
                  <a:pt x="65663" y="0"/>
                  <a:pt x="76200" y="0"/>
                </a:cubicBezTo>
                <a:close/>
                <a:moveTo>
                  <a:pt x="183594" y="136148"/>
                </a:moveTo>
                <a:cubicBezTo>
                  <a:pt x="187762" y="129480"/>
                  <a:pt x="185738" y="120670"/>
                  <a:pt x="179070" y="116443"/>
                </a:cubicBezTo>
                <a:cubicBezTo>
                  <a:pt x="172402" y="112216"/>
                  <a:pt x="163592" y="114300"/>
                  <a:pt x="159365" y="120967"/>
                </a:cubicBezTo>
                <a:lnTo>
                  <a:pt x="122813" y="179487"/>
                </a:lnTo>
                <a:lnTo>
                  <a:pt x="106740" y="158055"/>
                </a:lnTo>
                <a:cubicBezTo>
                  <a:pt x="101977" y="151745"/>
                  <a:pt x="93047" y="150435"/>
                  <a:pt x="86737" y="155198"/>
                </a:cubicBezTo>
                <a:cubicBezTo>
                  <a:pt x="80427" y="159960"/>
                  <a:pt x="79117" y="168890"/>
                  <a:pt x="83880" y="175200"/>
                </a:cubicBezTo>
                <a:lnTo>
                  <a:pt x="112455" y="213300"/>
                </a:lnTo>
                <a:cubicBezTo>
                  <a:pt x="115252" y="217051"/>
                  <a:pt x="119777" y="219194"/>
                  <a:pt x="124480" y="219015"/>
                </a:cubicBezTo>
                <a:cubicBezTo>
                  <a:pt x="129183" y="218837"/>
                  <a:pt x="133469" y="216337"/>
                  <a:pt x="135969" y="212288"/>
                </a:cubicBezTo>
                <a:lnTo>
                  <a:pt x="183594" y="136088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38" name="Text 35"/>
          <p:cNvSpPr/>
          <p:nvPr/>
        </p:nvSpPr>
        <p:spPr>
          <a:xfrm>
            <a:off x="8906867" y="4673600"/>
            <a:ext cx="1574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60 Events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8906867" y="5029200"/>
            <a:ext cx="1549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Created in System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28-d2nfaf18bjvh7rlj0h9g.jpe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8:28-d2nfaf18bjvh7rlj0h8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60" y="189230"/>
            <a:ext cx="6099810" cy="231013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391025" y="469265"/>
            <a:ext cx="6096000" cy="3175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800" dirty="0">
                <a:solidFill>
                  <a:srgbClr val="FFFFFF">
                    <a:alpha val="33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1631633" y="2061210"/>
            <a:ext cx="9791065" cy="8159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5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Kick-off &amp; Team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pic>
        <p:nvPicPr>
          <p:cNvPr id="3" name="Image 1" descr="https://kimi-img.moonshot.cn/pub/slides/25-11-26-12:53:18-d4j8ffj1cvf08ba5v3k0.jpeg">    </p:cNvPr>
          <p:cNvPicPr>
            <a:picLocks noChangeAspect="1"/>
          </p:cNvPicPr>
          <p:nvPr/>
        </p:nvPicPr>
        <p:blipFill>
          <a:blip r:embed="rId2"/>
          <a:srcRect l="4762" r="0" t="13178" b="9302"/>
          <a:stretch/>
        </p:blipFill>
        <p:spPr>
          <a:xfrm>
            <a:off x="130346" y="1907247"/>
            <a:ext cx="6120290" cy="3807753"/>
          </a:xfrm>
          <a:prstGeom prst="roundRect">
            <a:avLst>
              <a:gd name="adj" fmla="val 3478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502400" y="1143000"/>
            <a:ext cx="5626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Making a Difference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502400" y="1803400"/>
            <a:ext cx="5537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Our platform is designed to empower and track real environmental change.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6502400" y="2717800"/>
            <a:ext cx="5435600" cy="812800"/>
          </a:xfrm>
          <a:custGeom>
            <a:avLst/>
            <a:gdLst/>
            <a:ahLst/>
            <a:cxnLst/>
            <a:rect l="l" t="t" r="r" b="b"/>
            <a:pathLst>
              <a:path w="5435600" h="812800">
                <a:moveTo>
                  <a:pt x="101600" y="0"/>
                </a:moveTo>
                <a:lnTo>
                  <a:pt x="5334000" y="0"/>
                </a:lnTo>
                <a:cubicBezTo>
                  <a:pt x="5390075" y="0"/>
                  <a:pt x="5435600" y="45525"/>
                  <a:pt x="5435600" y="101600"/>
                </a:cubicBezTo>
                <a:lnTo>
                  <a:pt x="5435600" y="711200"/>
                </a:lnTo>
                <a:cubicBezTo>
                  <a:pt x="5435600" y="767275"/>
                  <a:pt x="5390075" y="812800"/>
                  <a:pt x="53340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7" name="Shape 3"/>
          <p:cNvSpPr/>
          <p:nvPr/>
        </p:nvSpPr>
        <p:spPr>
          <a:xfrm>
            <a:off x="6673850" y="2971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-19050"/>
                </a:moveTo>
                <a:cubicBezTo>
                  <a:pt x="137517" y="-19050"/>
                  <a:pt x="141506" y="-17205"/>
                  <a:pt x="144244" y="-13990"/>
                </a:cubicBezTo>
                <a:lnTo>
                  <a:pt x="225207" y="81260"/>
                </a:lnTo>
                <a:cubicBezTo>
                  <a:pt x="228838" y="85487"/>
                  <a:pt x="229612" y="91440"/>
                  <a:pt x="227290" y="96500"/>
                </a:cubicBezTo>
                <a:cubicBezTo>
                  <a:pt x="224969" y="101560"/>
                  <a:pt x="219908" y="104775"/>
                  <a:pt x="214313" y="104775"/>
                </a:cubicBezTo>
                <a:lnTo>
                  <a:pt x="199489" y="104775"/>
                </a:lnTo>
                <a:lnTo>
                  <a:pt x="244257" y="157460"/>
                </a:lnTo>
                <a:cubicBezTo>
                  <a:pt x="247888" y="161687"/>
                  <a:pt x="248662" y="167640"/>
                  <a:pt x="246340" y="172700"/>
                </a:cubicBezTo>
                <a:cubicBezTo>
                  <a:pt x="244019" y="177760"/>
                  <a:pt x="238958" y="180975"/>
                  <a:pt x="233363" y="180975"/>
                </a:cubicBezTo>
                <a:lnTo>
                  <a:pt x="210443" y="180975"/>
                </a:lnTo>
                <a:lnTo>
                  <a:pt x="263307" y="243185"/>
                </a:lnTo>
                <a:cubicBezTo>
                  <a:pt x="266938" y="247412"/>
                  <a:pt x="267712" y="253365"/>
                  <a:pt x="265390" y="258425"/>
                </a:cubicBezTo>
                <a:cubicBezTo>
                  <a:pt x="263069" y="263485"/>
                  <a:pt x="258008" y="266700"/>
                  <a:pt x="252413" y="266700"/>
                </a:cubicBezTo>
                <a:lnTo>
                  <a:pt x="152400" y="266700"/>
                </a:lnTo>
                <a:lnTo>
                  <a:pt x="152400" y="304800"/>
                </a:lnTo>
                <a:cubicBezTo>
                  <a:pt x="152400" y="315337"/>
                  <a:pt x="143887" y="323850"/>
                  <a:pt x="133350" y="323850"/>
                </a:cubicBezTo>
                <a:cubicBezTo>
                  <a:pt x="122813" y="323850"/>
                  <a:pt x="114300" y="315337"/>
                  <a:pt x="114300" y="304800"/>
                </a:cubicBezTo>
                <a:lnTo>
                  <a:pt x="114300" y="266700"/>
                </a:lnTo>
                <a:lnTo>
                  <a:pt x="14288" y="266700"/>
                </a:lnTo>
                <a:cubicBezTo>
                  <a:pt x="8692" y="266700"/>
                  <a:pt x="3631" y="263485"/>
                  <a:pt x="1310" y="258425"/>
                </a:cubicBezTo>
                <a:cubicBezTo>
                  <a:pt x="-1012" y="253365"/>
                  <a:pt x="-238" y="247412"/>
                  <a:pt x="3393" y="243185"/>
                </a:cubicBezTo>
                <a:lnTo>
                  <a:pt x="56257" y="180975"/>
                </a:lnTo>
                <a:lnTo>
                  <a:pt x="33338" y="180975"/>
                </a:lnTo>
                <a:cubicBezTo>
                  <a:pt x="27742" y="180975"/>
                  <a:pt x="22681" y="177760"/>
                  <a:pt x="20360" y="172700"/>
                </a:cubicBezTo>
                <a:cubicBezTo>
                  <a:pt x="18038" y="167640"/>
                  <a:pt x="18812" y="161687"/>
                  <a:pt x="22443" y="157460"/>
                </a:cubicBezTo>
                <a:lnTo>
                  <a:pt x="67211" y="104775"/>
                </a:lnTo>
                <a:lnTo>
                  <a:pt x="52388" y="104775"/>
                </a:lnTo>
                <a:cubicBezTo>
                  <a:pt x="46792" y="104775"/>
                  <a:pt x="41731" y="101560"/>
                  <a:pt x="39410" y="96500"/>
                </a:cubicBezTo>
                <a:cubicBezTo>
                  <a:pt x="37088" y="91440"/>
                  <a:pt x="37862" y="85487"/>
                  <a:pt x="41493" y="81260"/>
                </a:cubicBezTo>
                <a:lnTo>
                  <a:pt x="122456" y="-13990"/>
                </a:lnTo>
                <a:cubicBezTo>
                  <a:pt x="125194" y="-17205"/>
                  <a:pt x="129183" y="-19050"/>
                  <a:pt x="133350" y="-19050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8" name="Text 4"/>
          <p:cNvSpPr/>
          <p:nvPr/>
        </p:nvSpPr>
        <p:spPr>
          <a:xfrm>
            <a:off x="7162800" y="2971800"/>
            <a:ext cx="3365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 trees planted and CO2 saved.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502400" y="3733800"/>
            <a:ext cx="5435600" cy="812800"/>
          </a:xfrm>
          <a:custGeom>
            <a:avLst/>
            <a:gdLst/>
            <a:ahLst/>
            <a:cxnLst/>
            <a:rect l="l" t="t" r="r" b="b"/>
            <a:pathLst>
              <a:path w="5435600" h="812800">
                <a:moveTo>
                  <a:pt x="101600" y="0"/>
                </a:moveTo>
                <a:lnTo>
                  <a:pt x="5334000" y="0"/>
                </a:lnTo>
                <a:cubicBezTo>
                  <a:pt x="5390075" y="0"/>
                  <a:pt x="5435600" y="45525"/>
                  <a:pt x="5435600" y="101600"/>
                </a:cubicBezTo>
                <a:lnTo>
                  <a:pt x="5435600" y="711200"/>
                </a:lnTo>
                <a:cubicBezTo>
                  <a:pt x="5435600" y="767275"/>
                  <a:pt x="5390075" y="812800"/>
                  <a:pt x="53340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10" name="Shape 6"/>
          <p:cNvSpPr/>
          <p:nvPr/>
        </p:nvSpPr>
        <p:spPr>
          <a:xfrm>
            <a:off x="6654800" y="3987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90666" y="35719"/>
                </a:moveTo>
                <a:cubicBezTo>
                  <a:pt x="118170" y="-11906"/>
                  <a:pt x="186928" y="-11906"/>
                  <a:pt x="214432" y="35719"/>
                </a:cubicBezTo>
                <a:lnTo>
                  <a:pt x="236637" y="74176"/>
                </a:lnTo>
                <a:lnTo>
                  <a:pt x="253127" y="64651"/>
                </a:lnTo>
                <a:cubicBezTo>
                  <a:pt x="258128" y="61734"/>
                  <a:pt x="264378" y="62151"/>
                  <a:pt x="268962" y="65663"/>
                </a:cubicBezTo>
                <a:cubicBezTo>
                  <a:pt x="273546" y="69175"/>
                  <a:pt x="275570" y="75128"/>
                  <a:pt x="274082" y="80724"/>
                </a:cubicBezTo>
                <a:lnTo>
                  <a:pt x="260092" y="132755"/>
                </a:lnTo>
                <a:cubicBezTo>
                  <a:pt x="258068" y="140375"/>
                  <a:pt x="250210" y="144899"/>
                  <a:pt x="242590" y="142875"/>
                </a:cubicBezTo>
                <a:lnTo>
                  <a:pt x="190560" y="128945"/>
                </a:lnTo>
                <a:cubicBezTo>
                  <a:pt x="184964" y="127456"/>
                  <a:pt x="180856" y="122753"/>
                  <a:pt x="180082" y="117038"/>
                </a:cubicBezTo>
                <a:cubicBezTo>
                  <a:pt x="179308" y="111323"/>
                  <a:pt x="182106" y="105668"/>
                  <a:pt x="187107" y="102810"/>
                </a:cubicBezTo>
                <a:lnTo>
                  <a:pt x="203597" y="93285"/>
                </a:lnTo>
                <a:lnTo>
                  <a:pt x="181392" y="54828"/>
                </a:lnTo>
                <a:cubicBezTo>
                  <a:pt x="168533" y="32623"/>
                  <a:pt x="136505" y="32623"/>
                  <a:pt x="123646" y="54828"/>
                </a:cubicBezTo>
                <a:lnTo>
                  <a:pt x="120491" y="60246"/>
                </a:lnTo>
                <a:cubicBezTo>
                  <a:pt x="115252" y="69354"/>
                  <a:pt x="103584" y="72450"/>
                  <a:pt x="94476" y="67211"/>
                </a:cubicBezTo>
                <a:cubicBezTo>
                  <a:pt x="85368" y="61972"/>
                  <a:pt x="82272" y="50304"/>
                  <a:pt x="87511" y="41136"/>
                </a:cubicBezTo>
                <a:lnTo>
                  <a:pt x="90666" y="35719"/>
                </a:lnTo>
                <a:close/>
                <a:moveTo>
                  <a:pt x="267712" y="166152"/>
                </a:moveTo>
                <a:cubicBezTo>
                  <a:pt x="276820" y="160913"/>
                  <a:pt x="288488" y="164009"/>
                  <a:pt x="293727" y="173117"/>
                </a:cubicBezTo>
                <a:lnTo>
                  <a:pt x="296882" y="178534"/>
                </a:lnTo>
                <a:cubicBezTo>
                  <a:pt x="324386" y="226159"/>
                  <a:pt x="290036" y="285690"/>
                  <a:pt x="235029" y="285690"/>
                </a:cubicBezTo>
                <a:lnTo>
                  <a:pt x="190619" y="285690"/>
                </a:lnTo>
                <a:lnTo>
                  <a:pt x="190619" y="304740"/>
                </a:lnTo>
                <a:cubicBezTo>
                  <a:pt x="190619" y="310515"/>
                  <a:pt x="187166" y="315754"/>
                  <a:pt x="181808" y="317956"/>
                </a:cubicBezTo>
                <a:cubicBezTo>
                  <a:pt x="176451" y="320159"/>
                  <a:pt x="170319" y="318968"/>
                  <a:pt x="166211" y="314861"/>
                </a:cubicBezTo>
                <a:lnTo>
                  <a:pt x="128111" y="276761"/>
                </a:lnTo>
                <a:cubicBezTo>
                  <a:pt x="122515" y="271165"/>
                  <a:pt x="122515" y="262116"/>
                  <a:pt x="128111" y="256580"/>
                </a:cubicBezTo>
                <a:lnTo>
                  <a:pt x="166211" y="218480"/>
                </a:lnTo>
                <a:cubicBezTo>
                  <a:pt x="170319" y="214372"/>
                  <a:pt x="176451" y="213181"/>
                  <a:pt x="181808" y="215384"/>
                </a:cubicBezTo>
                <a:cubicBezTo>
                  <a:pt x="187166" y="217587"/>
                  <a:pt x="190619" y="222825"/>
                  <a:pt x="190619" y="228600"/>
                </a:cubicBezTo>
                <a:lnTo>
                  <a:pt x="190619" y="247650"/>
                </a:lnTo>
                <a:lnTo>
                  <a:pt x="235029" y="247650"/>
                </a:lnTo>
                <a:cubicBezTo>
                  <a:pt x="260687" y="247650"/>
                  <a:pt x="276761" y="219849"/>
                  <a:pt x="263902" y="197644"/>
                </a:cubicBezTo>
                <a:lnTo>
                  <a:pt x="260747" y="192226"/>
                </a:lnTo>
                <a:cubicBezTo>
                  <a:pt x="255508" y="183118"/>
                  <a:pt x="258604" y="171450"/>
                  <a:pt x="267712" y="166211"/>
                </a:cubicBezTo>
                <a:close/>
                <a:moveTo>
                  <a:pt x="30361" y="140137"/>
                </a:moveTo>
                <a:lnTo>
                  <a:pt x="13871" y="130612"/>
                </a:lnTo>
                <a:cubicBezTo>
                  <a:pt x="8870" y="127695"/>
                  <a:pt x="6072" y="122099"/>
                  <a:pt x="6846" y="116384"/>
                </a:cubicBezTo>
                <a:cubicBezTo>
                  <a:pt x="7620" y="110669"/>
                  <a:pt x="11728" y="105966"/>
                  <a:pt x="17324" y="104477"/>
                </a:cubicBezTo>
                <a:lnTo>
                  <a:pt x="69354" y="90488"/>
                </a:lnTo>
                <a:cubicBezTo>
                  <a:pt x="76974" y="88463"/>
                  <a:pt x="84832" y="92988"/>
                  <a:pt x="86856" y="100608"/>
                </a:cubicBezTo>
                <a:lnTo>
                  <a:pt x="100786" y="152638"/>
                </a:lnTo>
                <a:cubicBezTo>
                  <a:pt x="102275" y="158234"/>
                  <a:pt x="100251" y="164128"/>
                  <a:pt x="95667" y="167700"/>
                </a:cubicBezTo>
                <a:cubicBezTo>
                  <a:pt x="91083" y="171271"/>
                  <a:pt x="84832" y="171629"/>
                  <a:pt x="79831" y="168712"/>
                </a:cubicBezTo>
                <a:lnTo>
                  <a:pt x="63341" y="159187"/>
                </a:lnTo>
                <a:lnTo>
                  <a:pt x="41136" y="197644"/>
                </a:lnTo>
                <a:cubicBezTo>
                  <a:pt x="28277" y="219849"/>
                  <a:pt x="44351" y="247650"/>
                  <a:pt x="70009" y="247650"/>
                </a:cubicBezTo>
                <a:lnTo>
                  <a:pt x="76319" y="247650"/>
                </a:lnTo>
                <a:cubicBezTo>
                  <a:pt x="86856" y="247650"/>
                  <a:pt x="95369" y="256163"/>
                  <a:pt x="95369" y="266700"/>
                </a:cubicBezTo>
                <a:cubicBezTo>
                  <a:pt x="95369" y="277237"/>
                  <a:pt x="86856" y="285750"/>
                  <a:pt x="76319" y="285750"/>
                </a:cubicBezTo>
                <a:lnTo>
                  <a:pt x="70009" y="285750"/>
                </a:lnTo>
                <a:cubicBezTo>
                  <a:pt x="15061" y="285750"/>
                  <a:pt x="-19288" y="226219"/>
                  <a:pt x="8215" y="178594"/>
                </a:cubicBezTo>
                <a:lnTo>
                  <a:pt x="30361" y="140137"/>
                </a:ln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1" name="Text 7"/>
          <p:cNvSpPr/>
          <p:nvPr/>
        </p:nvSpPr>
        <p:spPr>
          <a:xfrm>
            <a:off x="7162800" y="3987800"/>
            <a:ext cx="4140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Monitor waste collected and volunteer hours.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6502400" y="4851400"/>
            <a:ext cx="2616200" cy="863600"/>
          </a:xfrm>
          <a:custGeom>
            <a:avLst/>
            <a:gdLst/>
            <a:ahLst/>
            <a:cxnLst/>
            <a:rect l="l" t="t" r="r" b="b"/>
            <a:pathLst>
              <a:path w="2616200" h="863600">
                <a:moveTo>
                  <a:pt x="101603" y="0"/>
                </a:moveTo>
                <a:lnTo>
                  <a:pt x="2514597" y="0"/>
                </a:lnTo>
                <a:cubicBezTo>
                  <a:pt x="2570711" y="0"/>
                  <a:pt x="2616200" y="45489"/>
                  <a:pt x="2616200" y="101603"/>
                </a:cubicBezTo>
                <a:lnTo>
                  <a:pt x="2616200" y="761997"/>
                </a:lnTo>
                <a:cubicBezTo>
                  <a:pt x="2616200" y="818111"/>
                  <a:pt x="2570711" y="863600"/>
                  <a:pt x="2514597" y="863600"/>
                </a:cubicBezTo>
                <a:lnTo>
                  <a:pt x="101603" y="863600"/>
                </a:lnTo>
                <a:cubicBezTo>
                  <a:pt x="45527" y="863600"/>
                  <a:pt x="0" y="818073"/>
                  <a:pt x="0" y="7619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FFD700">
              <a:alpha val="30196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6527800" y="4953000"/>
            <a:ext cx="2565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130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6559550" y="5359400"/>
            <a:ext cx="2501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Active Users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9321800" y="4851400"/>
            <a:ext cx="2616200" cy="863600"/>
          </a:xfrm>
          <a:custGeom>
            <a:avLst/>
            <a:gdLst/>
            <a:ahLst/>
            <a:cxnLst/>
            <a:rect l="l" t="t" r="r" b="b"/>
            <a:pathLst>
              <a:path w="2616200" h="863600">
                <a:moveTo>
                  <a:pt x="101603" y="0"/>
                </a:moveTo>
                <a:lnTo>
                  <a:pt x="2514597" y="0"/>
                </a:lnTo>
                <a:cubicBezTo>
                  <a:pt x="2570711" y="0"/>
                  <a:pt x="2616200" y="45489"/>
                  <a:pt x="2616200" y="101603"/>
                </a:cubicBezTo>
                <a:lnTo>
                  <a:pt x="2616200" y="761997"/>
                </a:lnTo>
                <a:cubicBezTo>
                  <a:pt x="2616200" y="818111"/>
                  <a:pt x="2570711" y="863600"/>
                  <a:pt x="2514597" y="863600"/>
                </a:cubicBezTo>
                <a:lnTo>
                  <a:pt x="101603" y="863600"/>
                </a:lnTo>
                <a:cubicBezTo>
                  <a:pt x="45527" y="863600"/>
                  <a:pt x="0" y="818073"/>
                  <a:pt x="0" y="7619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FFD700">
              <a:alpha val="30196"/>
            </a:srgbClr>
          </a:solidFill>
          <a:ln/>
        </p:spPr>
      </p:sp>
      <p:sp>
        <p:nvSpPr>
          <p:cNvPr id="16" name="Text 12"/>
          <p:cNvSpPr/>
          <p:nvPr/>
        </p:nvSpPr>
        <p:spPr>
          <a:xfrm>
            <a:off x="9347200" y="4953000"/>
            <a:ext cx="2565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300+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9378950" y="5359400"/>
            <a:ext cx="2501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Registrations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28-d2nfaf18bjvh7rlj0h9g.jpe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8:28-d2nfaf18bjvh7rlj0h8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60" y="189230"/>
            <a:ext cx="6099810" cy="231013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391025" y="469265"/>
            <a:ext cx="6096000" cy="3175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800" dirty="0">
                <a:solidFill>
                  <a:srgbClr val="FFFFFF">
                    <a:alpha val="33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1631633" y="2061210"/>
            <a:ext cx="9791065" cy="8159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5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Roadmap &amp; Closure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286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Future Enhancements: Our Roadmap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3835400"/>
            <a:ext cx="11684000" cy="50800"/>
          </a:xfrm>
          <a:custGeom>
            <a:avLst/>
            <a:gdLst/>
            <a:ahLst/>
            <a:cxnLst/>
            <a:rect l="l" t="t" r="r" b="b"/>
            <a:pathLst>
              <a:path w="11684000" h="50800">
                <a:moveTo>
                  <a:pt x="0" y="0"/>
                </a:moveTo>
                <a:lnTo>
                  <a:pt x="11684000" y="0"/>
                </a:lnTo>
                <a:lnTo>
                  <a:pt x="11684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6EC6C6">
              <a:alpha val="5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1384300" y="3149600"/>
            <a:ext cx="9652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812205" y="4064000"/>
            <a:ext cx="210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Features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24905" y="4368800"/>
            <a:ext cx="2082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Messaging, Reviews, Sharing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203700" y="3149600"/>
            <a:ext cx="9652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720703" y="4064000"/>
            <a:ext cx="193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Mobile App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733403" y="4368800"/>
            <a:ext cx="190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React Native, QR Check-in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023100" y="3149600"/>
            <a:ext cx="9652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595070" y="4064000"/>
            <a:ext cx="181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Integration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607770" y="4368800"/>
            <a:ext cx="1790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Recommendations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842500" y="3149600"/>
            <a:ext cx="9652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145191" y="4064000"/>
            <a:ext cx="236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Enhanced Gamification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157891" y="4368800"/>
            <a:ext cx="2336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Challenges, Leaderboards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9853"/>
            <a:ext cx="12360275" cy="6936105"/>
          </a:xfrm>
          <a:prstGeom prst="rect">
            <a:avLst/>
          </a:prstGeom>
        </p:spPr>
      </p:pic>
      <p:pic>
        <p:nvPicPr>
          <p:cNvPr id="3" name="Image 1" descr="https://kimi-img.moonshot.cn/pub/slides/25-11-26-12:44:36-d4j8bd495eb3v800o510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3729073" y="1152863"/>
            <a:ext cx="8374983" cy="5518317"/>
          </a:xfrm>
          <a:prstGeom prst="roundRect">
            <a:avLst>
              <a:gd name="adj" fmla="val 3478"/>
            </a:avLst>
          </a:prstGeom>
        </p:spPr>
      </p:pic>
      <p:sp>
        <p:nvSpPr>
          <p:cNvPr id="4" name="Text 0"/>
          <p:cNvSpPr/>
          <p:nvPr/>
        </p:nvSpPr>
        <p:spPr>
          <a:xfrm>
            <a:off x="240167" y="175065"/>
            <a:ext cx="5626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Live Demonstration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240167" y="632265"/>
            <a:ext cx="4578226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quick tour of the platform's core user journeys: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240167" y="937065"/>
            <a:ext cx="3218904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Homepage with event discovery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240167" y="1227347"/>
            <a:ext cx="268821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Search and filter in action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240167" y="1532147"/>
            <a:ext cx="322821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Seamless volunteer registration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240167" y="1836947"/>
            <a:ext cx="3488907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 Personalized volunteer dashboard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240167" y="2141747"/>
            <a:ext cx="2604416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5. Organizer event creation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240167" y="2446547"/>
            <a:ext cx="2976833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6. Powerful analytics overview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5357554" y="-464208"/>
            <a:ext cx="1953919" cy="177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 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7272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Key Takeaways &amp; Learnings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590800"/>
            <a:ext cx="5638800" cy="2540000"/>
          </a:xfrm>
          <a:custGeom>
            <a:avLst/>
            <a:gdLst/>
            <a:ahLst/>
            <a:cxnLst/>
            <a:rect l="l" t="t" r="r" b="b"/>
            <a:pathLst>
              <a:path w="5638800" h="2540000">
                <a:moveTo>
                  <a:pt x="152400" y="0"/>
                </a:moveTo>
                <a:lnTo>
                  <a:pt x="5486400" y="0"/>
                </a:lnTo>
                <a:cubicBezTo>
                  <a:pt x="5570512" y="0"/>
                  <a:pt x="5638800" y="68288"/>
                  <a:pt x="5638800" y="152400"/>
                </a:cubicBezTo>
                <a:lnTo>
                  <a:pt x="5638800" y="2387600"/>
                </a:lnTo>
                <a:cubicBezTo>
                  <a:pt x="5638800" y="2471712"/>
                  <a:pt x="5570512" y="2540000"/>
                  <a:pt x="5486400" y="2540000"/>
                </a:cubicBezTo>
                <a:lnTo>
                  <a:pt x="152400" y="2540000"/>
                </a:lnTo>
                <a:cubicBezTo>
                  <a:pt x="68288" y="2540000"/>
                  <a:pt x="0" y="2471712"/>
                  <a:pt x="0" y="2387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58800" y="2895600"/>
            <a:ext cx="518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What We Built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58800" y="3505200"/>
            <a:ext cx="5118100" cy="1320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fully functional environmental event platform.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20+ features with a </a:t>
            </a:r>
            <a:pPr>
              <a:lnSpc>
                <a:spcPct val="120000"/>
              </a:lnSpc>
              <a:spcBef>
                <a:spcPts val="10"/>
              </a:spcBef>
            </a:pPr>
            <a:r>
              <a:rPr lang="en-US" sz="1400" dirty="0">
                <a:solidFill>
                  <a:srgbClr val="333333"/>
                </a:solidFill>
                <a:highlight>
                  <a:srgbClr val="FFD700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100% test success rate </a:t>
            </a:r>
            <a:pPr>
              <a:lnSpc>
                <a:spcPct val="120000"/>
              </a:lnSpc>
              <a:spcBef>
                <a:spcPts val="10"/>
              </a:spcBef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professional, responsive, and accessible design.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solution with real-world impact potential.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99200" y="2590800"/>
            <a:ext cx="5638800" cy="2540000"/>
          </a:xfrm>
          <a:custGeom>
            <a:avLst/>
            <a:gdLst/>
            <a:ahLst/>
            <a:cxnLst/>
            <a:rect l="l" t="t" r="r" b="b"/>
            <a:pathLst>
              <a:path w="5638800" h="2540000">
                <a:moveTo>
                  <a:pt x="152400" y="0"/>
                </a:moveTo>
                <a:lnTo>
                  <a:pt x="5486400" y="0"/>
                </a:lnTo>
                <a:cubicBezTo>
                  <a:pt x="5570512" y="0"/>
                  <a:pt x="5638800" y="68288"/>
                  <a:pt x="5638800" y="152400"/>
                </a:cubicBezTo>
                <a:lnTo>
                  <a:pt x="5638800" y="2387600"/>
                </a:lnTo>
                <a:cubicBezTo>
                  <a:pt x="5638800" y="2471712"/>
                  <a:pt x="5570512" y="2540000"/>
                  <a:pt x="5486400" y="2540000"/>
                </a:cubicBezTo>
                <a:lnTo>
                  <a:pt x="152400" y="2540000"/>
                </a:lnTo>
                <a:cubicBezTo>
                  <a:pt x="68288" y="2540000"/>
                  <a:pt x="0" y="2471712"/>
                  <a:pt x="0" y="2387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604000" y="2895600"/>
            <a:ext cx="518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EC6C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What We Learned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604000" y="3505200"/>
            <a:ext cx="5118100" cy="1320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Full-stack development with Django.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Effective team collaboration using Git.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Database design and optimization techniques.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Deployment, hosting, and CI/CD practices.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31767" y="762000"/>
            <a:ext cx="2514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Get In Touch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3312914" y="1422400"/>
            <a:ext cx="5562600" cy="711200"/>
          </a:xfrm>
          <a:custGeom>
            <a:avLst/>
            <a:gdLst/>
            <a:ahLst/>
            <a:cxnLst/>
            <a:rect l="l" t="t" r="r" b="b"/>
            <a:pathLst>
              <a:path w="5562600" h="711200">
                <a:moveTo>
                  <a:pt x="101602" y="0"/>
                </a:moveTo>
                <a:lnTo>
                  <a:pt x="5460998" y="0"/>
                </a:lnTo>
                <a:cubicBezTo>
                  <a:pt x="5517111" y="0"/>
                  <a:pt x="5562600" y="45489"/>
                  <a:pt x="5562600" y="101602"/>
                </a:cubicBezTo>
                <a:lnTo>
                  <a:pt x="5562600" y="609598"/>
                </a:lnTo>
                <a:cubicBezTo>
                  <a:pt x="5562600" y="665711"/>
                  <a:pt x="5517111" y="711200"/>
                  <a:pt x="54609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3439914" y="1625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03525" y="236577"/>
                </a:moveTo>
                <a:cubicBezTo>
                  <a:pt x="103525" y="237768"/>
                  <a:pt x="102156" y="238720"/>
                  <a:pt x="100429" y="238720"/>
                </a:cubicBezTo>
                <a:cubicBezTo>
                  <a:pt x="98465" y="238899"/>
                  <a:pt x="97095" y="237946"/>
                  <a:pt x="97095" y="236577"/>
                </a:cubicBezTo>
                <a:cubicBezTo>
                  <a:pt x="97095" y="235387"/>
                  <a:pt x="98465" y="234434"/>
                  <a:pt x="100191" y="234434"/>
                </a:cubicBezTo>
                <a:cubicBezTo>
                  <a:pt x="101977" y="234255"/>
                  <a:pt x="103525" y="235208"/>
                  <a:pt x="103525" y="236577"/>
                </a:cubicBezTo>
                <a:close/>
                <a:moveTo>
                  <a:pt x="85011" y="233898"/>
                </a:moveTo>
                <a:cubicBezTo>
                  <a:pt x="84594" y="235089"/>
                  <a:pt x="85785" y="236458"/>
                  <a:pt x="87570" y="236815"/>
                </a:cubicBezTo>
                <a:cubicBezTo>
                  <a:pt x="89118" y="237411"/>
                  <a:pt x="90904" y="236815"/>
                  <a:pt x="91261" y="235625"/>
                </a:cubicBezTo>
                <a:cubicBezTo>
                  <a:pt x="91619" y="234434"/>
                  <a:pt x="90488" y="233065"/>
                  <a:pt x="88702" y="232529"/>
                </a:cubicBezTo>
                <a:cubicBezTo>
                  <a:pt x="87154" y="232112"/>
                  <a:pt x="85427" y="232708"/>
                  <a:pt x="85011" y="233898"/>
                </a:cubicBezTo>
                <a:close/>
                <a:moveTo>
                  <a:pt x="111323" y="232886"/>
                </a:moveTo>
                <a:cubicBezTo>
                  <a:pt x="109597" y="233303"/>
                  <a:pt x="108406" y="234434"/>
                  <a:pt x="108585" y="235803"/>
                </a:cubicBezTo>
                <a:cubicBezTo>
                  <a:pt x="108764" y="236994"/>
                  <a:pt x="110311" y="237768"/>
                  <a:pt x="112097" y="237351"/>
                </a:cubicBezTo>
                <a:cubicBezTo>
                  <a:pt x="113824" y="236934"/>
                  <a:pt x="115014" y="235803"/>
                  <a:pt x="114836" y="234613"/>
                </a:cubicBezTo>
                <a:cubicBezTo>
                  <a:pt x="114657" y="233482"/>
                  <a:pt x="113050" y="232708"/>
                  <a:pt x="111323" y="232886"/>
                </a:cubicBezTo>
                <a:close/>
                <a:moveTo>
                  <a:pt x="150495" y="4763"/>
                </a:moveTo>
                <a:cubicBezTo>
                  <a:pt x="67925" y="4763"/>
                  <a:pt x="4763" y="67449"/>
                  <a:pt x="4763" y="150019"/>
                </a:cubicBezTo>
                <a:cubicBezTo>
                  <a:pt x="4763" y="216039"/>
                  <a:pt x="46315" y="272534"/>
                  <a:pt x="105668" y="292418"/>
                </a:cubicBezTo>
                <a:cubicBezTo>
                  <a:pt x="113288" y="293787"/>
                  <a:pt x="115967" y="289084"/>
                  <a:pt x="115967" y="285214"/>
                </a:cubicBezTo>
                <a:cubicBezTo>
                  <a:pt x="115967" y="281523"/>
                  <a:pt x="115788" y="261164"/>
                  <a:pt x="115788" y="248662"/>
                </a:cubicBezTo>
                <a:cubicBezTo>
                  <a:pt x="115788" y="248662"/>
                  <a:pt x="74116" y="257592"/>
                  <a:pt x="65365" y="230922"/>
                </a:cubicBezTo>
                <a:cubicBezTo>
                  <a:pt x="65365" y="230922"/>
                  <a:pt x="58579" y="213598"/>
                  <a:pt x="48816" y="209133"/>
                </a:cubicBezTo>
                <a:cubicBezTo>
                  <a:pt x="48816" y="209133"/>
                  <a:pt x="35183" y="199787"/>
                  <a:pt x="49768" y="199965"/>
                </a:cubicBezTo>
                <a:cubicBezTo>
                  <a:pt x="49768" y="199965"/>
                  <a:pt x="64591" y="201156"/>
                  <a:pt x="72747" y="215325"/>
                </a:cubicBezTo>
                <a:cubicBezTo>
                  <a:pt x="85785" y="238304"/>
                  <a:pt x="107633" y="231696"/>
                  <a:pt x="116145" y="227767"/>
                </a:cubicBezTo>
                <a:cubicBezTo>
                  <a:pt x="117515" y="218242"/>
                  <a:pt x="121384" y="211634"/>
                  <a:pt x="125670" y="207705"/>
                </a:cubicBezTo>
                <a:cubicBezTo>
                  <a:pt x="92393" y="204014"/>
                  <a:pt x="58817" y="199192"/>
                  <a:pt x="58817" y="141923"/>
                </a:cubicBezTo>
                <a:cubicBezTo>
                  <a:pt x="58817" y="125551"/>
                  <a:pt x="63341" y="117336"/>
                  <a:pt x="72866" y="106859"/>
                </a:cubicBezTo>
                <a:cubicBezTo>
                  <a:pt x="71318" y="102989"/>
                  <a:pt x="66258" y="87035"/>
                  <a:pt x="74414" y="66437"/>
                </a:cubicBezTo>
                <a:cubicBezTo>
                  <a:pt x="86856" y="62567"/>
                  <a:pt x="115491" y="82510"/>
                  <a:pt x="115491" y="82510"/>
                </a:cubicBezTo>
                <a:cubicBezTo>
                  <a:pt x="127397" y="79177"/>
                  <a:pt x="140196" y="77450"/>
                  <a:pt x="152876" y="77450"/>
                </a:cubicBezTo>
                <a:cubicBezTo>
                  <a:pt x="165556" y="77450"/>
                  <a:pt x="178356" y="79177"/>
                  <a:pt x="190262" y="82510"/>
                </a:cubicBezTo>
                <a:cubicBezTo>
                  <a:pt x="190262" y="82510"/>
                  <a:pt x="218896" y="62508"/>
                  <a:pt x="231338" y="66437"/>
                </a:cubicBezTo>
                <a:cubicBezTo>
                  <a:pt x="239494" y="87094"/>
                  <a:pt x="234434" y="102989"/>
                  <a:pt x="232886" y="106859"/>
                </a:cubicBezTo>
                <a:cubicBezTo>
                  <a:pt x="242411" y="117396"/>
                  <a:pt x="248245" y="125611"/>
                  <a:pt x="248245" y="141923"/>
                </a:cubicBezTo>
                <a:cubicBezTo>
                  <a:pt x="248245" y="199370"/>
                  <a:pt x="213181" y="203954"/>
                  <a:pt x="179903" y="207705"/>
                </a:cubicBezTo>
                <a:cubicBezTo>
                  <a:pt x="185380" y="212407"/>
                  <a:pt x="190024" y="221337"/>
                  <a:pt x="190024" y="235327"/>
                </a:cubicBezTo>
                <a:cubicBezTo>
                  <a:pt x="190024" y="255389"/>
                  <a:pt x="189845" y="280214"/>
                  <a:pt x="189845" y="285095"/>
                </a:cubicBezTo>
                <a:cubicBezTo>
                  <a:pt x="189845" y="288965"/>
                  <a:pt x="192584" y="293668"/>
                  <a:pt x="200144" y="292298"/>
                </a:cubicBezTo>
                <a:cubicBezTo>
                  <a:pt x="259675" y="272534"/>
                  <a:pt x="300038" y="216039"/>
                  <a:pt x="300038" y="150019"/>
                </a:cubicBezTo>
                <a:cubicBezTo>
                  <a:pt x="300038" y="67449"/>
                  <a:pt x="233065" y="4763"/>
                  <a:pt x="150495" y="4763"/>
                </a:cubicBezTo>
                <a:close/>
                <a:moveTo>
                  <a:pt x="62627" y="210086"/>
                </a:moveTo>
                <a:cubicBezTo>
                  <a:pt x="61853" y="210681"/>
                  <a:pt x="62032" y="212050"/>
                  <a:pt x="63044" y="213181"/>
                </a:cubicBezTo>
                <a:cubicBezTo>
                  <a:pt x="63996" y="214134"/>
                  <a:pt x="65365" y="214551"/>
                  <a:pt x="66139" y="213777"/>
                </a:cubicBezTo>
                <a:cubicBezTo>
                  <a:pt x="66913" y="213181"/>
                  <a:pt x="66735" y="211812"/>
                  <a:pt x="65723" y="210681"/>
                </a:cubicBezTo>
                <a:cubicBezTo>
                  <a:pt x="64770" y="209729"/>
                  <a:pt x="63401" y="209312"/>
                  <a:pt x="62627" y="210086"/>
                </a:cubicBezTo>
                <a:close/>
                <a:moveTo>
                  <a:pt x="56198" y="205264"/>
                </a:moveTo>
                <a:cubicBezTo>
                  <a:pt x="55781" y="206038"/>
                  <a:pt x="56376" y="206990"/>
                  <a:pt x="57567" y="207585"/>
                </a:cubicBezTo>
                <a:cubicBezTo>
                  <a:pt x="58519" y="208181"/>
                  <a:pt x="59710" y="208002"/>
                  <a:pt x="60127" y="207169"/>
                </a:cubicBezTo>
                <a:cubicBezTo>
                  <a:pt x="60543" y="206395"/>
                  <a:pt x="59948" y="205442"/>
                  <a:pt x="58757" y="204847"/>
                </a:cubicBezTo>
                <a:cubicBezTo>
                  <a:pt x="57567" y="204490"/>
                  <a:pt x="56614" y="204668"/>
                  <a:pt x="56198" y="205264"/>
                </a:cubicBezTo>
                <a:close/>
                <a:moveTo>
                  <a:pt x="75486" y="226457"/>
                </a:moveTo>
                <a:cubicBezTo>
                  <a:pt x="74533" y="227231"/>
                  <a:pt x="74890" y="229017"/>
                  <a:pt x="76260" y="230148"/>
                </a:cubicBezTo>
                <a:cubicBezTo>
                  <a:pt x="77629" y="231517"/>
                  <a:pt x="79355" y="231696"/>
                  <a:pt x="80129" y="230743"/>
                </a:cubicBezTo>
                <a:cubicBezTo>
                  <a:pt x="80903" y="229969"/>
                  <a:pt x="80546" y="228183"/>
                  <a:pt x="79355" y="227052"/>
                </a:cubicBezTo>
                <a:cubicBezTo>
                  <a:pt x="78045" y="225683"/>
                  <a:pt x="76260" y="225504"/>
                  <a:pt x="75486" y="226457"/>
                </a:cubicBezTo>
                <a:close/>
                <a:moveTo>
                  <a:pt x="68699" y="217706"/>
                </a:moveTo>
                <a:cubicBezTo>
                  <a:pt x="67747" y="218301"/>
                  <a:pt x="67747" y="219849"/>
                  <a:pt x="68699" y="221218"/>
                </a:cubicBezTo>
                <a:cubicBezTo>
                  <a:pt x="69652" y="222587"/>
                  <a:pt x="71259" y="223183"/>
                  <a:pt x="72033" y="222587"/>
                </a:cubicBezTo>
                <a:cubicBezTo>
                  <a:pt x="72985" y="221813"/>
                  <a:pt x="72985" y="220266"/>
                  <a:pt x="72033" y="218896"/>
                </a:cubicBezTo>
                <a:cubicBezTo>
                  <a:pt x="71199" y="217527"/>
                  <a:pt x="69652" y="216932"/>
                  <a:pt x="68699" y="217706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6" name="Text 3"/>
          <p:cNvSpPr/>
          <p:nvPr/>
        </p:nvSpPr>
        <p:spPr>
          <a:xfrm>
            <a:off x="3871714" y="1625600"/>
            <a:ext cx="495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GitHub: https://github.com/IShauryaI/GreenEvents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250605" y="2438400"/>
            <a:ext cx="5689600" cy="711200"/>
          </a:xfrm>
          <a:custGeom>
            <a:avLst/>
            <a:gdLst/>
            <a:ahLst/>
            <a:cxnLst/>
            <a:rect l="l" t="t" r="r" b="b"/>
            <a:pathLst>
              <a:path w="5689600" h="711200">
                <a:moveTo>
                  <a:pt x="101602" y="0"/>
                </a:moveTo>
                <a:lnTo>
                  <a:pt x="5587998" y="0"/>
                </a:lnTo>
                <a:cubicBezTo>
                  <a:pt x="5644111" y="0"/>
                  <a:pt x="5689600" y="45489"/>
                  <a:pt x="5689600" y="101602"/>
                </a:cubicBezTo>
                <a:lnTo>
                  <a:pt x="5689600" y="609598"/>
                </a:lnTo>
                <a:cubicBezTo>
                  <a:pt x="5689600" y="665711"/>
                  <a:pt x="5644111" y="711200"/>
                  <a:pt x="55879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3377605" y="2641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09490" y="166688"/>
                </a:moveTo>
                <a:lnTo>
                  <a:pt x="95845" y="166688"/>
                </a:lnTo>
                <a:cubicBezTo>
                  <a:pt x="97572" y="205085"/>
                  <a:pt x="106085" y="240447"/>
                  <a:pt x="118170" y="266343"/>
                </a:cubicBezTo>
                <a:cubicBezTo>
                  <a:pt x="124956" y="280928"/>
                  <a:pt x="132278" y="291227"/>
                  <a:pt x="139065" y="297537"/>
                </a:cubicBezTo>
                <a:cubicBezTo>
                  <a:pt x="145733" y="303788"/>
                  <a:pt x="150316" y="304800"/>
                  <a:pt x="152698" y="304800"/>
                </a:cubicBezTo>
                <a:cubicBezTo>
                  <a:pt x="155079" y="304800"/>
                  <a:pt x="159663" y="303788"/>
                  <a:pt x="166330" y="297537"/>
                </a:cubicBezTo>
                <a:cubicBezTo>
                  <a:pt x="173117" y="291227"/>
                  <a:pt x="180439" y="280868"/>
                  <a:pt x="187226" y="266343"/>
                </a:cubicBezTo>
                <a:cubicBezTo>
                  <a:pt x="199311" y="240447"/>
                  <a:pt x="207824" y="205085"/>
                  <a:pt x="209550" y="166688"/>
                </a:cubicBezTo>
                <a:close/>
                <a:moveTo>
                  <a:pt x="95786" y="138113"/>
                </a:moveTo>
                <a:lnTo>
                  <a:pt x="209431" y="138113"/>
                </a:lnTo>
                <a:cubicBezTo>
                  <a:pt x="207764" y="99715"/>
                  <a:pt x="199251" y="64353"/>
                  <a:pt x="187166" y="38457"/>
                </a:cubicBezTo>
                <a:cubicBezTo>
                  <a:pt x="180380" y="23932"/>
                  <a:pt x="173057" y="13573"/>
                  <a:pt x="166271" y="7263"/>
                </a:cubicBezTo>
                <a:cubicBezTo>
                  <a:pt x="159603" y="1012"/>
                  <a:pt x="155019" y="0"/>
                  <a:pt x="152638" y="0"/>
                </a:cubicBezTo>
                <a:cubicBezTo>
                  <a:pt x="150257" y="0"/>
                  <a:pt x="145673" y="1012"/>
                  <a:pt x="139005" y="7263"/>
                </a:cubicBezTo>
                <a:cubicBezTo>
                  <a:pt x="132219" y="13573"/>
                  <a:pt x="124897" y="23932"/>
                  <a:pt x="118110" y="38457"/>
                </a:cubicBezTo>
                <a:cubicBezTo>
                  <a:pt x="106025" y="64353"/>
                  <a:pt x="97512" y="99715"/>
                  <a:pt x="95786" y="138113"/>
                </a:cubicBezTo>
                <a:close/>
                <a:moveTo>
                  <a:pt x="67211" y="138113"/>
                </a:moveTo>
                <a:cubicBezTo>
                  <a:pt x="69294" y="87154"/>
                  <a:pt x="82451" y="39826"/>
                  <a:pt x="101679" y="8751"/>
                </a:cubicBezTo>
                <a:cubicBezTo>
                  <a:pt x="46851" y="28158"/>
                  <a:pt x="6489" y="78105"/>
                  <a:pt x="893" y="138113"/>
                </a:cubicBezTo>
                <a:lnTo>
                  <a:pt x="67211" y="138113"/>
                </a:lnTo>
                <a:close/>
                <a:moveTo>
                  <a:pt x="893" y="166688"/>
                </a:moveTo>
                <a:cubicBezTo>
                  <a:pt x="6489" y="226695"/>
                  <a:pt x="46851" y="276642"/>
                  <a:pt x="101679" y="296049"/>
                </a:cubicBezTo>
                <a:cubicBezTo>
                  <a:pt x="82451" y="264974"/>
                  <a:pt x="69294" y="217646"/>
                  <a:pt x="67211" y="166688"/>
                </a:cubicBezTo>
                <a:lnTo>
                  <a:pt x="893" y="166688"/>
                </a:lnTo>
                <a:close/>
                <a:moveTo>
                  <a:pt x="238065" y="166688"/>
                </a:moveTo>
                <a:cubicBezTo>
                  <a:pt x="235982" y="217646"/>
                  <a:pt x="222825" y="264974"/>
                  <a:pt x="203597" y="296049"/>
                </a:cubicBezTo>
                <a:cubicBezTo>
                  <a:pt x="258425" y="276582"/>
                  <a:pt x="298787" y="226695"/>
                  <a:pt x="304383" y="166688"/>
                </a:cubicBezTo>
                <a:lnTo>
                  <a:pt x="238065" y="166688"/>
                </a:lnTo>
                <a:close/>
                <a:moveTo>
                  <a:pt x="304383" y="138113"/>
                </a:moveTo>
                <a:cubicBezTo>
                  <a:pt x="298787" y="78105"/>
                  <a:pt x="258425" y="28158"/>
                  <a:pt x="203597" y="8751"/>
                </a:cubicBezTo>
                <a:cubicBezTo>
                  <a:pt x="222825" y="39826"/>
                  <a:pt x="235982" y="87154"/>
                  <a:pt x="238065" y="138113"/>
                </a:cubicBezTo>
                <a:lnTo>
                  <a:pt x="304383" y="138113"/>
                </a:lnTo>
                <a:close/>
              </a:path>
            </a:pathLst>
          </a:custGeom>
          <a:solidFill>
            <a:srgbClr val="6EC6C6"/>
          </a:solidFill>
          <a:ln/>
        </p:spPr>
      </p:sp>
      <p:sp>
        <p:nvSpPr>
          <p:cNvPr id="9" name="Text 6"/>
          <p:cNvSpPr/>
          <p:nvPr/>
        </p:nvSpPr>
        <p:spPr>
          <a:xfrm>
            <a:off x="3809405" y="2641600"/>
            <a:ext cx="508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Live Site: https://greenevents.pythonanywhere.com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171281" y="3556000"/>
            <a:ext cx="198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Team Members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370138" y="4368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lose/>
                <a:moveTo>
                  <a:pt x="115669" y="180975"/>
                </a:moveTo>
                <a:cubicBezTo>
                  <a:pt x="57031" y="180975"/>
                  <a:pt x="9525" y="228481"/>
                  <a:pt x="9525" y="287119"/>
                </a:cubicBezTo>
                <a:cubicBezTo>
                  <a:pt x="9525" y="296882"/>
                  <a:pt x="17443" y="304800"/>
                  <a:pt x="27206" y="304800"/>
                </a:cubicBezTo>
                <a:lnTo>
                  <a:pt x="239494" y="304800"/>
                </a:lnTo>
                <a:cubicBezTo>
                  <a:pt x="249257" y="304800"/>
                  <a:pt x="257175" y="296882"/>
                  <a:pt x="257175" y="287119"/>
                </a:cubicBezTo>
                <a:cubicBezTo>
                  <a:pt x="257175" y="228481"/>
                  <a:pt x="209669" y="180975"/>
                  <a:pt x="151031" y="180975"/>
                </a:cubicBezTo>
                <a:lnTo>
                  <a:pt x="115669" y="180975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2" name="Text 9"/>
          <p:cNvSpPr/>
          <p:nvPr/>
        </p:nvSpPr>
        <p:spPr>
          <a:xfrm>
            <a:off x="1919288" y="5029200"/>
            <a:ext cx="1193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Zin Mar Htwe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871714" y="4368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lose/>
                <a:moveTo>
                  <a:pt x="115669" y="180975"/>
                </a:moveTo>
                <a:cubicBezTo>
                  <a:pt x="57031" y="180975"/>
                  <a:pt x="9525" y="228481"/>
                  <a:pt x="9525" y="287119"/>
                </a:cubicBezTo>
                <a:cubicBezTo>
                  <a:pt x="9525" y="296882"/>
                  <a:pt x="17443" y="304800"/>
                  <a:pt x="27206" y="304800"/>
                </a:cubicBezTo>
                <a:lnTo>
                  <a:pt x="239494" y="304800"/>
                </a:lnTo>
                <a:cubicBezTo>
                  <a:pt x="249257" y="304800"/>
                  <a:pt x="257175" y="296882"/>
                  <a:pt x="257175" y="287119"/>
                </a:cubicBezTo>
                <a:cubicBezTo>
                  <a:pt x="257175" y="228481"/>
                  <a:pt x="209669" y="180975"/>
                  <a:pt x="151031" y="180975"/>
                </a:cubicBezTo>
                <a:lnTo>
                  <a:pt x="115669" y="180975"/>
                </a:lnTo>
                <a:close/>
              </a:path>
            </a:pathLst>
          </a:custGeom>
          <a:solidFill>
            <a:srgbClr val="6EC6C6"/>
          </a:solidFill>
          <a:ln/>
        </p:spPr>
      </p:sp>
      <p:sp>
        <p:nvSpPr>
          <p:cNvPr id="14" name="Text 11"/>
          <p:cNvSpPr/>
          <p:nvPr/>
        </p:nvSpPr>
        <p:spPr>
          <a:xfrm>
            <a:off x="3330575" y="5029200"/>
            <a:ext cx="142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Neela Priya Das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5693767" y="4368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lose/>
                <a:moveTo>
                  <a:pt x="115669" y="180975"/>
                </a:moveTo>
                <a:cubicBezTo>
                  <a:pt x="57031" y="180975"/>
                  <a:pt x="9525" y="228481"/>
                  <a:pt x="9525" y="287119"/>
                </a:cubicBezTo>
                <a:cubicBezTo>
                  <a:pt x="9525" y="296882"/>
                  <a:pt x="17443" y="304800"/>
                  <a:pt x="27206" y="304800"/>
                </a:cubicBezTo>
                <a:lnTo>
                  <a:pt x="239494" y="304800"/>
                </a:lnTo>
                <a:cubicBezTo>
                  <a:pt x="249257" y="304800"/>
                  <a:pt x="257175" y="296882"/>
                  <a:pt x="257175" y="287119"/>
                </a:cubicBezTo>
                <a:cubicBezTo>
                  <a:pt x="257175" y="228481"/>
                  <a:pt x="209669" y="180975"/>
                  <a:pt x="151031" y="180975"/>
                </a:cubicBezTo>
                <a:lnTo>
                  <a:pt x="115669" y="180975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6" name="Text 13"/>
          <p:cNvSpPr/>
          <p:nvPr/>
        </p:nvSpPr>
        <p:spPr>
          <a:xfrm>
            <a:off x="4969867" y="5029200"/>
            <a:ext cx="181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Niket Bhavesh Bhatt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446367" y="4368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lose/>
                <a:moveTo>
                  <a:pt x="115669" y="180975"/>
                </a:moveTo>
                <a:cubicBezTo>
                  <a:pt x="57031" y="180975"/>
                  <a:pt x="9525" y="228481"/>
                  <a:pt x="9525" y="287119"/>
                </a:cubicBezTo>
                <a:cubicBezTo>
                  <a:pt x="9525" y="296882"/>
                  <a:pt x="17443" y="304800"/>
                  <a:pt x="27206" y="304800"/>
                </a:cubicBezTo>
                <a:lnTo>
                  <a:pt x="239494" y="304800"/>
                </a:lnTo>
                <a:cubicBezTo>
                  <a:pt x="249257" y="304800"/>
                  <a:pt x="257175" y="296882"/>
                  <a:pt x="257175" y="287119"/>
                </a:cubicBezTo>
                <a:cubicBezTo>
                  <a:pt x="257175" y="228481"/>
                  <a:pt x="209669" y="180975"/>
                  <a:pt x="151031" y="180975"/>
                </a:cubicBezTo>
                <a:lnTo>
                  <a:pt x="115669" y="180975"/>
                </a:lnTo>
                <a:close/>
              </a:path>
            </a:pathLst>
          </a:custGeom>
          <a:solidFill>
            <a:srgbClr val="6EC6C6"/>
          </a:solidFill>
          <a:ln/>
        </p:spPr>
      </p:sp>
      <p:sp>
        <p:nvSpPr>
          <p:cNvPr id="18" name="Text 15"/>
          <p:cNvSpPr/>
          <p:nvPr/>
        </p:nvSpPr>
        <p:spPr>
          <a:xfrm>
            <a:off x="7003852" y="5029200"/>
            <a:ext cx="151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Munna Chowhan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9321602" y="4368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lose/>
                <a:moveTo>
                  <a:pt x="115669" y="180975"/>
                </a:moveTo>
                <a:cubicBezTo>
                  <a:pt x="57031" y="180975"/>
                  <a:pt x="9525" y="228481"/>
                  <a:pt x="9525" y="287119"/>
                </a:cubicBezTo>
                <a:cubicBezTo>
                  <a:pt x="9525" y="296882"/>
                  <a:pt x="17443" y="304800"/>
                  <a:pt x="27206" y="304800"/>
                </a:cubicBezTo>
                <a:lnTo>
                  <a:pt x="239494" y="304800"/>
                </a:lnTo>
                <a:cubicBezTo>
                  <a:pt x="249257" y="304800"/>
                  <a:pt x="257175" y="296882"/>
                  <a:pt x="257175" y="287119"/>
                </a:cubicBezTo>
                <a:cubicBezTo>
                  <a:pt x="257175" y="228481"/>
                  <a:pt x="209669" y="180975"/>
                  <a:pt x="151031" y="180975"/>
                </a:cubicBezTo>
                <a:lnTo>
                  <a:pt x="115669" y="180975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20" name="Text 17"/>
          <p:cNvSpPr/>
          <p:nvPr/>
        </p:nvSpPr>
        <p:spPr>
          <a:xfrm>
            <a:off x="8731052" y="5029200"/>
            <a:ext cx="1536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Shaurya Parshad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4385667" y="5689600"/>
            <a:ext cx="3568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D7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Thank You! Questions?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44-d2nfaj18bjvh7rlj0hrg.jpe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8950" y="1753235"/>
            <a:ext cx="9578975" cy="15436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8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602684" y="5363210"/>
            <a:ext cx="2114347" cy="508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pic>
        <p:nvPicPr>
          <p:cNvPr id="5" name="Image 1" descr="https://kimi-img.moonshot.cn/pub/slides/25-11-26-12:21:43-d4j80ls06op8r3o3m1u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475" y="4417478"/>
            <a:ext cx="2930424" cy="1118889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06400" y="533405"/>
            <a:ext cx="464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GreenEvents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06400" y="1275875"/>
            <a:ext cx="453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6EC6C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Environmental Event Management Platform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813300" y="2971800"/>
            <a:ext cx="7124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COMP-8347 Web Application Development Project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826000" y="3479800"/>
            <a:ext cx="711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Group 9: Zin, Neela, Niket, Munna, Shaurya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826000" y="3937000"/>
            <a:ext cx="711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Fall 2025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826000" y="4394200"/>
            <a:ext cx="711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GitHub: </a:t>
            </a:r>
            <a:pPr algn="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highlight>
                  <a:srgbClr val="FFD700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https://github.com/IShauryaI/Event-Organiser</a:t>
            </a:r>
            <a:endParaRPr lang="en-US" sz="1600" dirty="0"/>
          </a:p>
        </p:txBody>
      </p:sp>
      <p:pic>
        <p:nvPicPr>
          <p:cNvPr id="9" name="Image 1" descr="https://kimi-img.moonshot.cn/pub/slides/25-11-26-12:29:17-d4j847aebk4b3vqhu4p0.jp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316701"/>
            <a:ext cx="5364054" cy="3381258"/>
          </a:xfrm>
          <a:prstGeom prst="roundRect">
            <a:avLst>
              <a:gd name="adj" fmla="val 0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7526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Meet the Team: Balanced Contributions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616200"/>
            <a:ext cx="2171700" cy="2489200"/>
          </a:xfrm>
          <a:custGeom>
            <a:avLst/>
            <a:gdLst/>
            <a:ahLst/>
            <a:cxnLst/>
            <a:rect l="l" t="t" r="r" b="b"/>
            <a:pathLst>
              <a:path w="2171700" h="2489200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45484"/>
                  <a:pt x="2171700" y="101592"/>
                </a:cubicBezTo>
                <a:lnTo>
                  <a:pt x="2171700" y="2387608"/>
                </a:lnTo>
                <a:cubicBezTo>
                  <a:pt x="2171700" y="2443716"/>
                  <a:pt x="2126216" y="2489200"/>
                  <a:pt x="2070108" y="2489200"/>
                </a:cubicBezTo>
                <a:lnTo>
                  <a:pt x="101592" y="2489200"/>
                </a:lnTo>
                <a:cubicBezTo>
                  <a:pt x="45484" y="2489200"/>
                  <a:pt x="0" y="2443716"/>
                  <a:pt x="0" y="23876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177528" y="30353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95250" y="0"/>
                </a:moveTo>
                <a:cubicBezTo>
                  <a:pt x="108421" y="0"/>
                  <a:pt x="119063" y="10641"/>
                  <a:pt x="119063" y="23812"/>
                </a:cubicBezTo>
                <a:lnTo>
                  <a:pt x="119063" y="47625"/>
                </a:lnTo>
                <a:lnTo>
                  <a:pt x="214313" y="47625"/>
                </a:lnTo>
                <a:lnTo>
                  <a:pt x="214313" y="23812"/>
                </a:lnTo>
                <a:cubicBezTo>
                  <a:pt x="214313" y="10641"/>
                  <a:pt x="224954" y="0"/>
                  <a:pt x="238125" y="0"/>
                </a:cubicBezTo>
                <a:cubicBezTo>
                  <a:pt x="251296" y="0"/>
                  <a:pt x="261938" y="10641"/>
                  <a:pt x="261938" y="23812"/>
                </a:cubicBezTo>
                <a:lnTo>
                  <a:pt x="261938" y="47625"/>
                </a:lnTo>
                <a:lnTo>
                  <a:pt x="285750" y="47625"/>
                </a:lnTo>
                <a:cubicBezTo>
                  <a:pt x="312018" y="47625"/>
                  <a:pt x="333375" y="68982"/>
                  <a:pt x="333375" y="95250"/>
                </a:cubicBezTo>
                <a:lnTo>
                  <a:pt x="333375" y="309563"/>
                </a:lnTo>
                <a:cubicBezTo>
                  <a:pt x="333375" y="335831"/>
                  <a:pt x="312018" y="357188"/>
                  <a:pt x="285750" y="357188"/>
                </a:cubicBezTo>
                <a:lnTo>
                  <a:pt x="47625" y="357188"/>
                </a:lnTo>
                <a:cubicBezTo>
                  <a:pt x="21357" y="357188"/>
                  <a:pt x="0" y="335831"/>
                  <a:pt x="0" y="309563"/>
                </a:cubicBezTo>
                <a:lnTo>
                  <a:pt x="0" y="95250"/>
                </a:lnTo>
                <a:cubicBezTo>
                  <a:pt x="0" y="68982"/>
                  <a:pt x="21357" y="47625"/>
                  <a:pt x="47625" y="47625"/>
                </a:cubicBezTo>
                <a:lnTo>
                  <a:pt x="71438" y="47625"/>
                </a:lnTo>
                <a:lnTo>
                  <a:pt x="71438" y="23812"/>
                </a:lnTo>
                <a:cubicBezTo>
                  <a:pt x="71438" y="10641"/>
                  <a:pt x="82079" y="0"/>
                  <a:pt x="95250" y="0"/>
                </a:cubicBezTo>
                <a:close/>
                <a:moveTo>
                  <a:pt x="47625" y="178594"/>
                </a:moveTo>
                <a:lnTo>
                  <a:pt x="47625" y="202406"/>
                </a:lnTo>
                <a:cubicBezTo>
                  <a:pt x="47625" y="208955"/>
                  <a:pt x="52983" y="214313"/>
                  <a:pt x="59531" y="214313"/>
                </a:cubicBezTo>
                <a:lnTo>
                  <a:pt x="83344" y="214313"/>
                </a:lnTo>
                <a:cubicBezTo>
                  <a:pt x="89892" y="214313"/>
                  <a:pt x="95250" y="208955"/>
                  <a:pt x="95250" y="202406"/>
                </a:cubicBezTo>
                <a:lnTo>
                  <a:pt x="95250" y="178594"/>
                </a:lnTo>
                <a:cubicBezTo>
                  <a:pt x="95250" y="172045"/>
                  <a:pt x="89892" y="166688"/>
                  <a:pt x="83344" y="166688"/>
                </a:cubicBezTo>
                <a:lnTo>
                  <a:pt x="59531" y="166688"/>
                </a:lnTo>
                <a:cubicBezTo>
                  <a:pt x="52983" y="166688"/>
                  <a:pt x="47625" y="172045"/>
                  <a:pt x="47625" y="178594"/>
                </a:cubicBezTo>
                <a:close/>
                <a:moveTo>
                  <a:pt x="142875" y="178594"/>
                </a:moveTo>
                <a:lnTo>
                  <a:pt x="142875" y="202406"/>
                </a:lnTo>
                <a:cubicBezTo>
                  <a:pt x="142875" y="208955"/>
                  <a:pt x="148233" y="214313"/>
                  <a:pt x="154781" y="214313"/>
                </a:cubicBezTo>
                <a:lnTo>
                  <a:pt x="178594" y="214313"/>
                </a:lnTo>
                <a:cubicBezTo>
                  <a:pt x="185142" y="214313"/>
                  <a:pt x="190500" y="208955"/>
                  <a:pt x="190500" y="202406"/>
                </a:cubicBezTo>
                <a:lnTo>
                  <a:pt x="190500" y="178594"/>
                </a:lnTo>
                <a:cubicBezTo>
                  <a:pt x="190500" y="172045"/>
                  <a:pt x="185142" y="166688"/>
                  <a:pt x="178594" y="166688"/>
                </a:cubicBezTo>
                <a:lnTo>
                  <a:pt x="154781" y="166688"/>
                </a:lnTo>
                <a:cubicBezTo>
                  <a:pt x="148233" y="166688"/>
                  <a:pt x="142875" y="172045"/>
                  <a:pt x="142875" y="178594"/>
                </a:cubicBezTo>
                <a:close/>
                <a:moveTo>
                  <a:pt x="250031" y="166688"/>
                </a:moveTo>
                <a:cubicBezTo>
                  <a:pt x="243483" y="166688"/>
                  <a:pt x="238125" y="172045"/>
                  <a:pt x="238125" y="178594"/>
                </a:cubicBezTo>
                <a:lnTo>
                  <a:pt x="238125" y="202406"/>
                </a:lnTo>
                <a:cubicBezTo>
                  <a:pt x="238125" y="208955"/>
                  <a:pt x="243483" y="214313"/>
                  <a:pt x="250031" y="214313"/>
                </a:cubicBezTo>
                <a:lnTo>
                  <a:pt x="273844" y="214313"/>
                </a:lnTo>
                <a:cubicBezTo>
                  <a:pt x="280392" y="214313"/>
                  <a:pt x="285750" y="208955"/>
                  <a:pt x="285750" y="202406"/>
                </a:cubicBezTo>
                <a:lnTo>
                  <a:pt x="285750" y="178594"/>
                </a:lnTo>
                <a:cubicBezTo>
                  <a:pt x="285750" y="172045"/>
                  <a:pt x="280392" y="166688"/>
                  <a:pt x="273844" y="166688"/>
                </a:cubicBezTo>
                <a:lnTo>
                  <a:pt x="250031" y="166688"/>
                </a:lnTo>
                <a:close/>
                <a:moveTo>
                  <a:pt x="47625" y="273844"/>
                </a:moveTo>
                <a:lnTo>
                  <a:pt x="47625" y="297656"/>
                </a:lnTo>
                <a:cubicBezTo>
                  <a:pt x="47625" y="304205"/>
                  <a:pt x="52983" y="309563"/>
                  <a:pt x="59531" y="309563"/>
                </a:cubicBezTo>
                <a:lnTo>
                  <a:pt x="83344" y="309563"/>
                </a:lnTo>
                <a:cubicBezTo>
                  <a:pt x="89892" y="309563"/>
                  <a:pt x="95250" y="304205"/>
                  <a:pt x="95250" y="297656"/>
                </a:cubicBezTo>
                <a:lnTo>
                  <a:pt x="95250" y="273844"/>
                </a:lnTo>
                <a:cubicBezTo>
                  <a:pt x="95250" y="267295"/>
                  <a:pt x="89892" y="261938"/>
                  <a:pt x="83344" y="261938"/>
                </a:cubicBezTo>
                <a:lnTo>
                  <a:pt x="59531" y="261938"/>
                </a:lnTo>
                <a:cubicBezTo>
                  <a:pt x="52983" y="261938"/>
                  <a:pt x="47625" y="267295"/>
                  <a:pt x="47625" y="273844"/>
                </a:cubicBezTo>
                <a:close/>
                <a:moveTo>
                  <a:pt x="154781" y="261938"/>
                </a:moveTo>
                <a:cubicBezTo>
                  <a:pt x="148233" y="261938"/>
                  <a:pt x="142875" y="267295"/>
                  <a:pt x="142875" y="273844"/>
                </a:cubicBezTo>
                <a:lnTo>
                  <a:pt x="142875" y="297656"/>
                </a:lnTo>
                <a:cubicBezTo>
                  <a:pt x="142875" y="304205"/>
                  <a:pt x="148233" y="309563"/>
                  <a:pt x="154781" y="309563"/>
                </a:cubicBezTo>
                <a:lnTo>
                  <a:pt x="178594" y="309563"/>
                </a:lnTo>
                <a:cubicBezTo>
                  <a:pt x="185142" y="309563"/>
                  <a:pt x="190500" y="304205"/>
                  <a:pt x="190500" y="297656"/>
                </a:cubicBezTo>
                <a:lnTo>
                  <a:pt x="190500" y="273844"/>
                </a:lnTo>
                <a:cubicBezTo>
                  <a:pt x="190500" y="267295"/>
                  <a:pt x="185142" y="261938"/>
                  <a:pt x="178594" y="261938"/>
                </a:cubicBezTo>
                <a:lnTo>
                  <a:pt x="154781" y="261938"/>
                </a:lnTo>
                <a:close/>
                <a:moveTo>
                  <a:pt x="238125" y="273844"/>
                </a:moveTo>
                <a:lnTo>
                  <a:pt x="238125" y="297656"/>
                </a:lnTo>
                <a:cubicBezTo>
                  <a:pt x="238125" y="304205"/>
                  <a:pt x="243483" y="309563"/>
                  <a:pt x="250031" y="309563"/>
                </a:cubicBezTo>
                <a:lnTo>
                  <a:pt x="273844" y="309563"/>
                </a:lnTo>
                <a:cubicBezTo>
                  <a:pt x="280392" y="309563"/>
                  <a:pt x="285750" y="304205"/>
                  <a:pt x="285750" y="297656"/>
                </a:cubicBezTo>
                <a:lnTo>
                  <a:pt x="285750" y="273844"/>
                </a:lnTo>
                <a:cubicBezTo>
                  <a:pt x="285750" y="267295"/>
                  <a:pt x="280392" y="261938"/>
                  <a:pt x="273844" y="261938"/>
                </a:cubicBezTo>
                <a:lnTo>
                  <a:pt x="250031" y="261938"/>
                </a:lnTo>
                <a:cubicBezTo>
                  <a:pt x="243483" y="261938"/>
                  <a:pt x="238125" y="267295"/>
                  <a:pt x="238125" y="27384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1112441" y="3784600"/>
            <a:ext cx="457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Zin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25661" y="4140200"/>
            <a:ext cx="1625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Event Management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59644" y="4495800"/>
            <a:ext cx="76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D7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20%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631281" y="2616200"/>
            <a:ext cx="2171700" cy="2489200"/>
          </a:xfrm>
          <a:custGeom>
            <a:avLst/>
            <a:gdLst/>
            <a:ahLst/>
            <a:cxnLst/>
            <a:rect l="l" t="t" r="r" b="b"/>
            <a:pathLst>
              <a:path w="2171700" h="2489200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45484"/>
                  <a:pt x="2171700" y="101592"/>
                </a:cubicBezTo>
                <a:lnTo>
                  <a:pt x="2171700" y="2387608"/>
                </a:lnTo>
                <a:cubicBezTo>
                  <a:pt x="2171700" y="2443716"/>
                  <a:pt x="2126216" y="2489200"/>
                  <a:pt x="2070108" y="2489200"/>
                </a:cubicBezTo>
                <a:lnTo>
                  <a:pt x="101592" y="2489200"/>
                </a:lnTo>
                <a:cubicBezTo>
                  <a:pt x="45484" y="2489200"/>
                  <a:pt x="0" y="2443716"/>
                  <a:pt x="0" y="23876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3483372" y="30353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101203" y="95250"/>
                </a:moveTo>
                <a:cubicBezTo>
                  <a:pt x="101203" y="45966"/>
                  <a:pt x="141216" y="5953"/>
                  <a:pt x="190500" y="5953"/>
                </a:cubicBezTo>
                <a:cubicBezTo>
                  <a:pt x="239784" y="5953"/>
                  <a:pt x="279797" y="45966"/>
                  <a:pt x="279797" y="95250"/>
                </a:cubicBezTo>
                <a:cubicBezTo>
                  <a:pt x="279797" y="144534"/>
                  <a:pt x="239784" y="184547"/>
                  <a:pt x="190500" y="184547"/>
                </a:cubicBezTo>
                <a:cubicBezTo>
                  <a:pt x="141216" y="184547"/>
                  <a:pt x="101203" y="144534"/>
                  <a:pt x="101203" y="95250"/>
                </a:cubicBezTo>
                <a:close/>
                <a:moveTo>
                  <a:pt x="35719" y="358899"/>
                </a:moveTo>
                <a:cubicBezTo>
                  <a:pt x="35719" y="285601"/>
                  <a:pt x="95101" y="226219"/>
                  <a:pt x="168399" y="226219"/>
                </a:cubicBezTo>
                <a:lnTo>
                  <a:pt x="212601" y="226219"/>
                </a:lnTo>
                <a:cubicBezTo>
                  <a:pt x="285899" y="226219"/>
                  <a:pt x="345281" y="285601"/>
                  <a:pt x="345281" y="358899"/>
                </a:cubicBezTo>
                <a:cubicBezTo>
                  <a:pt x="345281" y="371103"/>
                  <a:pt x="335384" y="381000"/>
                  <a:pt x="323180" y="381000"/>
                </a:cubicBezTo>
                <a:lnTo>
                  <a:pt x="57820" y="381000"/>
                </a:lnTo>
                <a:cubicBezTo>
                  <a:pt x="45616" y="381000"/>
                  <a:pt x="35719" y="371103"/>
                  <a:pt x="35719" y="358899"/>
                </a:cubicBezTo>
                <a:close/>
                <a:moveTo>
                  <a:pt x="404813" y="71438"/>
                </a:moveTo>
                <a:cubicBezTo>
                  <a:pt x="414710" y="71438"/>
                  <a:pt x="422672" y="79400"/>
                  <a:pt x="422672" y="89297"/>
                </a:cubicBezTo>
                <a:lnTo>
                  <a:pt x="422672" y="125016"/>
                </a:lnTo>
                <a:lnTo>
                  <a:pt x="458391" y="125016"/>
                </a:lnTo>
                <a:cubicBezTo>
                  <a:pt x="468288" y="125016"/>
                  <a:pt x="476250" y="132978"/>
                  <a:pt x="476250" y="142875"/>
                </a:cubicBezTo>
                <a:cubicBezTo>
                  <a:pt x="476250" y="152772"/>
                  <a:pt x="468288" y="160734"/>
                  <a:pt x="458391" y="160734"/>
                </a:cubicBezTo>
                <a:lnTo>
                  <a:pt x="422672" y="160734"/>
                </a:lnTo>
                <a:lnTo>
                  <a:pt x="422672" y="196453"/>
                </a:lnTo>
                <a:cubicBezTo>
                  <a:pt x="422672" y="206350"/>
                  <a:pt x="414710" y="214313"/>
                  <a:pt x="404813" y="214313"/>
                </a:cubicBezTo>
                <a:cubicBezTo>
                  <a:pt x="394915" y="214313"/>
                  <a:pt x="386953" y="206350"/>
                  <a:pt x="386953" y="196453"/>
                </a:cubicBezTo>
                <a:lnTo>
                  <a:pt x="386953" y="160734"/>
                </a:lnTo>
                <a:lnTo>
                  <a:pt x="351234" y="160734"/>
                </a:lnTo>
                <a:cubicBezTo>
                  <a:pt x="341337" y="160734"/>
                  <a:pt x="333375" y="152772"/>
                  <a:pt x="333375" y="142875"/>
                </a:cubicBezTo>
                <a:cubicBezTo>
                  <a:pt x="333375" y="132978"/>
                  <a:pt x="341337" y="125016"/>
                  <a:pt x="351234" y="125016"/>
                </a:cubicBezTo>
                <a:lnTo>
                  <a:pt x="386953" y="125016"/>
                </a:lnTo>
                <a:lnTo>
                  <a:pt x="386953" y="89297"/>
                </a:lnTo>
                <a:cubicBezTo>
                  <a:pt x="386953" y="79400"/>
                  <a:pt x="394915" y="71438"/>
                  <a:pt x="404813" y="714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3356173" y="3784600"/>
            <a:ext cx="72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Neela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878336" y="4140200"/>
            <a:ext cx="1676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Registration System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3337123" y="4495800"/>
            <a:ext cx="76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D7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20%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008761" y="2616200"/>
            <a:ext cx="2171700" cy="2489200"/>
          </a:xfrm>
          <a:custGeom>
            <a:avLst/>
            <a:gdLst/>
            <a:ahLst/>
            <a:cxnLst/>
            <a:rect l="l" t="t" r="r" b="b"/>
            <a:pathLst>
              <a:path w="2171700" h="2489200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45484"/>
                  <a:pt x="2171700" y="101592"/>
                </a:cubicBezTo>
                <a:lnTo>
                  <a:pt x="2171700" y="2387608"/>
                </a:lnTo>
                <a:cubicBezTo>
                  <a:pt x="2171700" y="2443716"/>
                  <a:pt x="2126216" y="2489200"/>
                  <a:pt x="2070108" y="2489200"/>
                </a:cubicBezTo>
                <a:lnTo>
                  <a:pt x="101592" y="2489200"/>
                </a:lnTo>
                <a:cubicBezTo>
                  <a:pt x="45484" y="2489200"/>
                  <a:pt x="0" y="2443716"/>
                  <a:pt x="0" y="23876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5908477" y="3035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09563" y="154781"/>
                </a:moveTo>
                <a:cubicBezTo>
                  <a:pt x="309563" y="188937"/>
                  <a:pt x="298475" y="220489"/>
                  <a:pt x="279797" y="246087"/>
                </a:cubicBezTo>
                <a:lnTo>
                  <a:pt x="374005" y="340370"/>
                </a:lnTo>
                <a:cubicBezTo>
                  <a:pt x="383307" y="349672"/>
                  <a:pt x="383307" y="364778"/>
                  <a:pt x="374005" y="374079"/>
                </a:cubicBezTo>
                <a:cubicBezTo>
                  <a:pt x="364703" y="383381"/>
                  <a:pt x="349597" y="383381"/>
                  <a:pt x="340296" y="374079"/>
                </a:cubicBezTo>
                <a:lnTo>
                  <a:pt x="246087" y="279797"/>
                </a:lnTo>
                <a:cubicBezTo>
                  <a:pt x="220489" y="298475"/>
                  <a:pt x="188937" y="309563"/>
                  <a:pt x="154781" y="309563"/>
                </a:cubicBezTo>
                <a:cubicBezTo>
                  <a:pt x="69279" y="309563"/>
                  <a:pt x="0" y="240283"/>
                  <a:pt x="0" y="154781"/>
                </a:cubicBezTo>
                <a:cubicBezTo>
                  <a:pt x="0" y="69279"/>
                  <a:pt x="69279" y="0"/>
                  <a:pt x="154781" y="0"/>
                </a:cubicBezTo>
                <a:cubicBezTo>
                  <a:pt x="240283" y="0"/>
                  <a:pt x="309563" y="69279"/>
                  <a:pt x="309563" y="154781"/>
                </a:cubicBezTo>
                <a:close/>
                <a:moveTo>
                  <a:pt x="154781" y="261938"/>
                </a:moveTo>
                <a:cubicBezTo>
                  <a:pt x="213922" y="261938"/>
                  <a:pt x="261938" y="213922"/>
                  <a:pt x="261938" y="154781"/>
                </a:cubicBezTo>
                <a:cubicBezTo>
                  <a:pt x="261938" y="95640"/>
                  <a:pt x="213922" y="47625"/>
                  <a:pt x="154781" y="47625"/>
                </a:cubicBezTo>
                <a:cubicBezTo>
                  <a:pt x="95640" y="47625"/>
                  <a:pt x="47625" y="95640"/>
                  <a:pt x="47625" y="154781"/>
                </a:cubicBezTo>
                <a:cubicBezTo>
                  <a:pt x="47625" y="213922"/>
                  <a:pt x="95640" y="261938"/>
                  <a:pt x="154781" y="2619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5759252" y="3784600"/>
            <a:ext cx="673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Niket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344716" y="4140200"/>
            <a:ext cx="1498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Search &amp; Filtering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714603" y="4495800"/>
            <a:ext cx="76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D7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20%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7386241" y="2616200"/>
            <a:ext cx="2171700" cy="2489200"/>
          </a:xfrm>
          <a:custGeom>
            <a:avLst/>
            <a:gdLst/>
            <a:ahLst/>
            <a:cxnLst/>
            <a:rect l="l" t="t" r="r" b="b"/>
            <a:pathLst>
              <a:path w="2171700" h="2489200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45484"/>
                  <a:pt x="2171700" y="101592"/>
                </a:cubicBezTo>
                <a:lnTo>
                  <a:pt x="2171700" y="2387608"/>
                </a:lnTo>
                <a:cubicBezTo>
                  <a:pt x="2171700" y="2443716"/>
                  <a:pt x="2126216" y="2489200"/>
                  <a:pt x="2070108" y="2489200"/>
                </a:cubicBezTo>
                <a:lnTo>
                  <a:pt x="101592" y="2489200"/>
                </a:lnTo>
                <a:cubicBezTo>
                  <a:pt x="45484" y="2489200"/>
                  <a:pt x="0" y="2443716"/>
                  <a:pt x="0" y="23876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8285956" y="3035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Text 18"/>
          <p:cNvSpPr/>
          <p:nvPr/>
        </p:nvSpPr>
        <p:spPr>
          <a:xfrm>
            <a:off x="8047831" y="3784600"/>
            <a:ext cx="850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Munna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7618611" y="4140200"/>
            <a:ext cx="1714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Sessions &amp; Tracking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8092083" y="4495800"/>
            <a:ext cx="76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D7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20%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9763720" y="2616200"/>
            <a:ext cx="2171700" cy="2489200"/>
          </a:xfrm>
          <a:custGeom>
            <a:avLst/>
            <a:gdLst/>
            <a:ahLst/>
            <a:cxnLst/>
            <a:rect l="l" t="t" r="r" b="b"/>
            <a:pathLst>
              <a:path w="2171700" h="2489200">
                <a:moveTo>
                  <a:pt x="101592" y="0"/>
                </a:moveTo>
                <a:lnTo>
                  <a:pt x="2070108" y="0"/>
                </a:lnTo>
                <a:cubicBezTo>
                  <a:pt x="2126216" y="0"/>
                  <a:pt x="2171700" y="45484"/>
                  <a:pt x="2171700" y="101592"/>
                </a:cubicBezTo>
                <a:lnTo>
                  <a:pt x="2171700" y="2387608"/>
                </a:lnTo>
                <a:cubicBezTo>
                  <a:pt x="2171700" y="2443716"/>
                  <a:pt x="2126216" y="2489200"/>
                  <a:pt x="2070108" y="2489200"/>
                </a:cubicBezTo>
                <a:lnTo>
                  <a:pt x="101592" y="2489200"/>
                </a:lnTo>
                <a:cubicBezTo>
                  <a:pt x="45484" y="2489200"/>
                  <a:pt x="0" y="2443716"/>
                  <a:pt x="0" y="23876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25" name="Shape 22"/>
          <p:cNvSpPr/>
          <p:nvPr/>
        </p:nvSpPr>
        <p:spPr>
          <a:xfrm>
            <a:off x="10639623" y="30353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357560" y="7665"/>
                </a:moveTo>
                <a:lnTo>
                  <a:pt x="192807" y="117574"/>
                </a:lnTo>
                <a:cubicBezTo>
                  <a:pt x="171152" y="132011"/>
                  <a:pt x="157386" y="155451"/>
                  <a:pt x="155153" y="181049"/>
                </a:cubicBezTo>
                <a:cubicBezTo>
                  <a:pt x="201513" y="190574"/>
                  <a:pt x="238051" y="227112"/>
                  <a:pt x="247650" y="273546"/>
                </a:cubicBezTo>
                <a:cubicBezTo>
                  <a:pt x="273323" y="271314"/>
                  <a:pt x="296689" y="257547"/>
                  <a:pt x="311125" y="235893"/>
                </a:cubicBezTo>
                <a:lnTo>
                  <a:pt x="420960" y="71065"/>
                </a:lnTo>
                <a:cubicBezTo>
                  <a:pt x="425946" y="63550"/>
                  <a:pt x="428625" y="54769"/>
                  <a:pt x="428625" y="45690"/>
                </a:cubicBezTo>
                <a:cubicBezTo>
                  <a:pt x="428625" y="20464"/>
                  <a:pt x="408161" y="0"/>
                  <a:pt x="382935" y="0"/>
                </a:cubicBezTo>
                <a:cubicBezTo>
                  <a:pt x="373931" y="0"/>
                  <a:pt x="365075" y="2679"/>
                  <a:pt x="357560" y="7665"/>
                </a:cubicBezTo>
                <a:close/>
                <a:moveTo>
                  <a:pt x="214313" y="297656"/>
                </a:moveTo>
                <a:cubicBezTo>
                  <a:pt x="214313" y="251594"/>
                  <a:pt x="177031" y="214313"/>
                  <a:pt x="130969" y="214313"/>
                </a:cubicBezTo>
                <a:cubicBezTo>
                  <a:pt x="84906" y="214313"/>
                  <a:pt x="47625" y="251594"/>
                  <a:pt x="47625" y="297656"/>
                </a:cubicBezTo>
                <a:cubicBezTo>
                  <a:pt x="47625" y="300558"/>
                  <a:pt x="47774" y="303461"/>
                  <a:pt x="48071" y="306288"/>
                </a:cubicBezTo>
                <a:cubicBezTo>
                  <a:pt x="49411" y="319311"/>
                  <a:pt x="40481" y="333375"/>
                  <a:pt x="27384" y="333375"/>
                </a:cubicBezTo>
                <a:lnTo>
                  <a:pt x="23812" y="333375"/>
                </a:lnTo>
                <a:cubicBezTo>
                  <a:pt x="10641" y="333375"/>
                  <a:pt x="0" y="344016"/>
                  <a:pt x="0" y="357188"/>
                </a:cubicBezTo>
                <a:cubicBezTo>
                  <a:pt x="0" y="370359"/>
                  <a:pt x="10641" y="381000"/>
                  <a:pt x="23812" y="381000"/>
                </a:cubicBezTo>
                <a:lnTo>
                  <a:pt x="130969" y="381000"/>
                </a:lnTo>
                <a:cubicBezTo>
                  <a:pt x="177031" y="381000"/>
                  <a:pt x="214313" y="343719"/>
                  <a:pt x="214313" y="29765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6" name="Text 23"/>
          <p:cNvSpPr/>
          <p:nvPr/>
        </p:nvSpPr>
        <p:spPr>
          <a:xfrm>
            <a:off x="10342364" y="3784600"/>
            <a:ext cx="1016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Shaurya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0134203" y="4140200"/>
            <a:ext cx="1435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UI/UX &amp; Uploads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0469364" y="4495800"/>
            <a:ext cx="76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D7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20%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28-d2nfaf18bjvh7rlj0h9g.jpe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8:28-d2nfaf18bjvh7rlj0h8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60" y="189230"/>
            <a:ext cx="6099810" cy="231013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391025" y="469265"/>
            <a:ext cx="6096000" cy="3175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800" dirty="0">
                <a:solidFill>
                  <a:srgbClr val="FFFFFF">
                    <a:alpha val="33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1631633" y="2061210"/>
            <a:ext cx="9791065" cy="8159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5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&amp; Solution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9812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Challenge: A Fragmented Landscape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409700" y="3149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266700" y="0"/>
                </a:moveTo>
                <a:cubicBezTo>
                  <a:pt x="308729" y="0"/>
                  <a:pt x="342900" y="25598"/>
                  <a:pt x="342900" y="57150"/>
                </a:cubicBezTo>
                <a:cubicBezTo>
                  <a:pt x="342900" y="69533"/>
                  <a:pt x="337661" y="80962"/>
                  <a:pt x="328613" y="90368"/>
                </a:cubicBezTo>
                <a:cubicBezTo>
                  <a:pt x="320754" y="98584"/>
                  <a:pt x="314325" y="108585"/>
                  <a:pt x="314325" y="120015"/>
                </a:cubicBezTo>
                <a:cubicBezTo>
                  <a:pt x="314325" y="137874"/>
                  <a:pt x="328851" y="152400"/>
                  <a:pt x="346710" y="152400"/>
                </a:cubicBezTo>
                <a:lnTo>
                  <a:pt x="400050" y="152400"/>
                </a:lnTo>
                <a:cubicBezTo>
                  <a:pt x="431602" y="152400"/>
                  <a:pt x="457200" y="177998"/>
                  <a:pt x="457200" y="209550"/>
                </a:cubicBezTo>
                <a:lnTo>
                  <a:pt x="457200" y="262890"/>
                </a:lnTo>
                <a:cubicBezTo>
                  <a:pt x="457200" y="280749"/>
                  <a:pt x="471726" y="295275"/>
                  <a:pt x="489585" y="295275"/>
                </a:cubicBezTo>
                <a:cubicBezTo>
                  <a:pt x="500896" y="295275"/>
                  <a:pt x="511016" y="288846"/>
                  <a:pt x="519232" y="280987"/>
                </a:cubicBezTo>
                <a:cubicBezTo>
                  <a:pt x="528638" y="272058"/>
                  <a:pt x="540068" y="266700"/>
                  <a:pt x="552450" y="266700"/>
                </a:cubicBezTo>
                <a:cubicBezTo>
                  <a:pt x="584002" y="266700"/>
                  <a:pt x="609600" y="300871"/>
                  <a:pt x="609600" y="342900"/>
                </a:cubicBezTo>
                <a:cubicBezTo>
                  <a:pt x="609600" y="384929"/>
                  <a:pt x="584002" y="419100"/>
                  <a:pt x="552450" y="419100"/>
                </a:cubicBezTo>
                <a:cubicBezTo>
                  <a:pt x="540068" y="419100"/>
                  <a:pt x="528518" y="413861"/>
                  <a:pt x="519232" y="404813"/>
                </a:cubicBezTo>
                <a:cubicBezTo>
                  <a:pt x="511016" y="396954"/>
                  <a:pt x="501015" y="390525"/>
                  <a:pt x="489585" y="390525"/>
                </a:cubicBezTo>
                <a:cubicBezTo>
                  <a:pt x="471726" y="390525"/>
                  <a:pt x="457200" y="405051"/>
                  <a:pt x="457200" y="422910"/>
                </a:cubicBezTo>
                <a:lnTo>
                  <a:pt x="457200" y="552450"/>
                </a:lnTo>
                <a:cubicBezTo>
                  <a:pt x="457200" y="584002"/>
                  <a:pt x="431602" y="609600"/>
                  <a:pt x="400050" y="609600"/>
                </a:cubicBezTo>
                <a:lnTo>
                  <a:pt x="332423" y="609600"/>
                </a:lnTo>
                <a:cubicBezTo>
                  <a:pt x="317183" y="609600"/>
                  <a:pt x="304800" y="597218"/>
                  <a:pt x="304800" y="581978"/>
                </a:cubicBezTo>
                <a:cubicBezTo>
                  <a:pt x="304800" y="571024"/>
                  <a:pt x="311706" y="561380"/>
                  <a:pt x="320516" y="554831"/>
                </a:cubicBezTo>
                <a:cubicBezTo>
                  <a:pt x="334328" y="544473"/>
                  <a:pt x="342900" y="530185"/>
                  <a:pt x="342900" y="514350"/>
                </a:cubicBezTo>
                <a:cubicBezTo>
                  <a:pt x="342900" y="482798"/>
                  <a:pt x="308729" y="457200"/>
                  <a:pt x="266700" y="457200"/>
                </a:cubicBezTo>
                <a:cubicBezTo>
                  <a:pt x="224671" y="457200"/>
                  <a:pt x="190500" y="482798"/>
                  <a:pt x="190500" y="514350"/>
                </a:cubicBezTo>
                <a:cubicBezTo>
                  <a:pt x="190500" y="530185"/>
                  <a:pt x="199072" y="544473"/>
                  <a:pt x="212884" y="554831"/>
                </a:cubicBezTo>
                <a:cubicBezTo>
                  <a:pt x="221694" y="561380"/>
                  <a:pt x="228600" y="570905"/>
                  <a:pt x="228600" y="581978"/>
                </a:cubicBezTo>
                <a:cubicBezTo>
                  <a:pt x="228600" y="597218"/>
                  <a:pt x="216218" y="609600"/>
                  <a:pt x="200978" y="609600"/>
                </a:cubicBezTo>
                <a:lnTo>
                  <a:pt x="57150" y="609600"/>
                </a:lnTo>
                <a:cubicBezTo>
                  <a:pt x="25598" y="609600"/>
                  <a:pt x="0" y="584002"/>
                  <a:pt x="0" y="552450"/>
                </a:cubicBezTo>
                <a:lnTo>
                  <a:pt x="0" y="408623"/>
                </a:lnTo>
                <a:cubicBezTo>
                  <a:pt x="0" y="393383"/>
                  <a:pt x="12383" y="381000"/>
                  <a:pt x="27622" y="381000"/>
                </a:cubicBezTo>
                <a:cubicBezTo>
                  <a:pt x="38576" y="381000"/>
                  <a:pt x="48220" y="387906"/>
                  <a:pt x="54769" y="396716"/>
                </a:cubicBezTo>
                <a:cubicBezTo>
                  <a:pt x="65127" y="410528"/>
                  <a:pt x="79415" y="419100"/>
                  <a:pt x="95250" y="419100"/>
                </a:cubicBezTo>
                <a:cubicBezTo>
                  <a:pt x="126802" y="419100"/>
                  <a:pt x="152400" y="384929"/>
                  <a:pt x="152400" y="342900"/>
                </a:cubicBezTo>
                <a:cubicBezTo>
                  <a:pt x="152400" y="300871"/>
                  <a:pt x="126802" y="266700"/>
                  <a:pt x="95250" y="266700"/>
                </a:cubicBezTo>
                <a:cubicBezTo>
                  <a:pt x="79415" y="266700"/>
                  <a:pt x="65127" y="275273"/>
                  <a:pt x="54769" y="289084"/>
                </a:cubicBezTo>
                <a:cubicBezTo>
                  <a:pt x="48220" y="297894"/>
                  <a:pt x="38695" y="304800"/>
                  <a:pt x="27622" y="304800"/>
                </a:cubicBezTo>
                <a:cubicBezTo>
                  <a:pt x="12382" y="304800"/>
                  <a:pt x="0" y="292418"/>
                  <a:pt x="0" y="277178"/>
                </a:cubicBezTo>
                <a:lnTo>
                  <a:pt x="0" y="209550"/>
                </a:lnTo>
                <a:cubicBezTo>
                  <a:pt x="0" y="177998"/>
                  <a:pt x="25598" y="152400"/>
                  <a:pt x="57150" y="152400"/>
                </a:cubicBezTo>
                <a:lnTo>
                  <a:pt x="186690" y="152400"/>
                </a:lnTo>
                <a:cubicBezTo>
                  <a:pt x="204549" y="152400"/>
                  <a:pt x="219075" y="137874"/>
                  <a:pt x="219075" y="120015"/>
                </a:cubicBezTo>
                <a:cubicBezTo>
                  <a:pt x="219075" y="108704"/>
                  <a:pt x="212646" y="98584"/>
                  <a:pt x="204787" y="90368"/>
                </a:cubicBezTo>
                <a:cubicBezTo>
                  <a:pt x="195858" y="80962"/>
                  <a:pt x="190500" y="69533"/>
                  <a:pt x="190500" y="57150"/>
                </a:cubicBezTo>
                <a:cubicBezTo>
                  <a:pt x="190500" y="25598"/>
                  <a:pt x="224671" y="0"/>
                  <a:pt x="266700" y="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5" name="Text 2"/>
          <p:cNvSpPr/>
          <p:nvPr/>
        </p:nvSpPr>
        <p:spPr>
          <a:xfrm>
            <a:off x="495102" y="4064000"/>
            <a:ext cx="243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Fragmented Information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09550" y="43688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Environmental events are scattered across various platforms.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254500" y="3149600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>
                <a:moveTo>
                  <a:pt x="86916" y="-29647"/>
                </a:moveTo>
                <a:cubicBezTo>
                  <a:pt x="75724" y="-40838"/>
                  <a:pt x="57626" y="-40838"/>
                  <a:pt x="46553" y="-29647"/>
                </a:cubicBezTo>
                <a:cubicBezTo>
                  <a:pt x="35481" y="-18455"/>
                  <a:pt x="35362" y="-357"/>
                  <a:pt x="46434" y="10835"/>
                </a:cubicBezTo>
                <a:lnTo>
                  <a:pt x="675084" y="639485"/>
                </a:lnTo>
                <a:cubicBezTo>
                  <a:pt x="686276" y="650677"/>
                  <a:pt x="704374" y="650677"/>
                  <a:pt x="715447" y="639485"/>
                </a:cubicBezTo>
                <a:cubicBezTo>
                  <a:pt x="726519" y="628293"/>
                  <a:pt x="726638" y="610195"/>
                  <a:pt x="715447" y="599123"/>
                </a:cubicBezTo>
                <a:lnTo>
                  <a:pt x="383143" y="266700"/>
                </a:lnTo>
                <a:cubicBezTo>
                  <a:pt x="450533" y="265509"/>
                  <a:pt x="504825" y="210503"/>
                  <a:pt x="504825" y="142875"/>
                </a:cubicBezTo>
                <a:cubicBezTo>
                  <a:pt x="504825" y="74533"/>
                  <a:pt x="449342" y="19050"/>
                  <a:pt x="381000" y="19050"/>
                </a:cubicBezTo>
                <a:cubicBezTo>
                  <a:pt x="313373" y="19050"/>
                  <a:pt x="258366" y="73343"/>
                  <a:pt x="257175" y="140732"/>
                </a:cubicBezTo>
                <a:lnTo>
                  <a:pt x="86916" y="-29647"/>
                </a:lnTo>
                <a:close/>
                <a:moveTo>
                  <a:pt x="609600" y="342900"/>
                </a:moveTo>
                <a:cubicBezTo>
                  <a:pt x="589121" y="342900"/>
                  <a:pt x="569476" y="346948"/>
                  <a:pt x="551617" y="354330"/>
                </a:cubicBezTo>
                <a:lnTo>
                  <a:pt x="754023" y="556736"/>
                </a:lnTo>
                <a:cubicBezTo>
                  <a:pt x="759023" y="550307"/>
                  <a:pt x="762000" y="542211"/>
                  <a:pt x="762000" y="533400"/>
                </a:cubicBezTo>
                <a:lnTo>
                  <a:pt x="762000" y="495300"/>
                </a:lnTo>
                <a:cubicBezTo>
                  <a:pt x="762000" y="411123"/>
                  <a:pt x="693777" y="342900"/>
                  <a:pt x="609600" y="342900"/>
                </a:cubicBezTo>
                <a:close/>
                <a:moveTo>
                  <a:pt x="71318" y="116324"/>
                </a:moveTo>
                <a:cubicBezTo>
                  <a:pt x="45720" y="131207"/>
                  <a:pt x="28575" y="158829"/>
                  <a:pt x="28575" y="190500"/>
                </a:cubicBezTo>
                <a:cubicBezTo>
                  <a:pt x="28575" y="237887"/>
                  <a:pt x="66913" y="276225"/>
                  <a:pt x="114300" y="276225"/>
                </a:cubicBezTo>
                <a:cubicBezTo>
                  <a:pt x="145971" y="276225"/>
                  <a:pt x="173593" y="259080"/>
                  <a:pt x="188476" y="233482"/>
                </a:cubicBezTo>
                <a:lnTo>
                  <a:pt x="71318" y="116324"/>
                </a:lnTo>
                <a:close/>
                <a:moveTo>
                  <a:pt x="297894" y="342900"/>
                </a:moveTo>
                <a:cubicBezTo>
                  <a:pt x="234315" y="373737"/>
                  <a:pt x="190500" y="438983"/>
                  <a:pt x="190500" y="514350"/>
                </a:cubicBezTo>
                <a:lnTo>
                  <a:pt x="190500" y="533400"/>
                </a:lnTo>
                <a:cubicBezTo>
                  <a:pt x="190500" y="554474"/>
                  <a:pt x="207526" y="571500"/>
                  <a:pt x="228600" y="571500"/>
                </a:cubicBezTo>
                <a:lnTo>
                  <a:pt x="526494" y="571500"/>
                </a:lnTo>
                <a:lnTo>
                  <a:pt x="297894" y="342900"/>
                </a:lnTo>
                <a:close/>
                <a:moveTo>
                  <a:pt x="152400" y="342900"/>
                </a:moveTo>
                <a:cubicBezTo>
                  <a:pt x="68223" y="342900"/>
                  <a:pt x="0" y="411123"/>
                  <a:pt x="0" y="495300"/>
                </a:cubicBezTo>
                <a:lnTo>
                  <a:pt x="0" y="533400"/>
                </a:lnTo>
                <a:cubicBezTo>
                  <a:pt x="0" y="554474"/>
                  <a:pt x="17026" y="571500"/>
                  <a:pt x="38100" y="571500"/>
                </a:cubicBezTo>
                <a:lnTo>
                  <a:pt x="141327" y="571500"/>
                </a:lnTo>
                <a:cubicBezTo>
                  <a:pt x="136208" y="559832"/>
                  <a:pt x="133350" y="546973"/>
                  <a:pt x="133350" y="533400"/>
                </a:cubicBezTo>
                <a:lnTo>
                  <a:pt x="133350" y="514350"/>
                </a:lnTo>
                <a:cubicBezTo>
                  <a:pt x="133350" y="451009"/>
                  <a:pt x="157163" y="393144"/>
                  <a:pt x="196334" y="349329"/>
                </a:cubicBezTo>
                <a:cubicBezTo>
                  <a:pt x="182404" y="345162"/>
                  <a:pt x="167640" y="342900"/>
                  <a:pt x="152400" y="342900"/>
                </a:cubicBezTo>
                <a:close/>
                <a:moveTo>
                  <a:pt x="733425" y="190500"/>
                </a:moveTo>
                <a:cubicBezTo>
                  <a:pt x="733425" y="143187"/>
                  <a:pt x="695013" y="104775"/>
                  <a:pt x="647700" y="104775"/>
                </a:cubicBezTo>
                <a:cubicBezTo>
                  <a:pt x="600387" y="104775"/>
                  <a:pt x="561975" y="143187"/>
                  <a:pt x="561975" y="190500"/>
                </a:cubicBezTo>
                <a:cubicBezTo>
                  <a:pt x="561975" y="237813"/>
                  <a:pt x="600387" y="276225"/>
                  <a:pt x="647700" y="276225"/>
                </a:cubicBezTo>
                <a:cubicBezTo>
                  <a:pt x="695013" y="276225"/>
                  <a:pt x="733425" y="237813"/>
                  <a:pt x="733425" y="190500"/>
                </a:cubicBezTo>
                <a:close/>
              </a:path>
            </a:pathLst>
          </a:custGeom>
          <a:solidFill>
            <a:srgbClr val="6EC6C6"/>
          </a:solidFill>
          <a:ln/>
        </p:spPr>
      </p:sp>
      <p:sp>
        <p:nvSpPr>
          <p:cNvPr id="8" name="Text 5"/>
          <p:cNvSpPr/>
          <p:nvPr/>
        </p:nvSpPr>
        <p:spPr>
          <a:xfrm>
            <a:off x="3743523" y="4064000"/>
            <a:ext cx="177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Low Engagement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130550" y="43688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Volunteers struggle to find and commit to events.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13600" y="31496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48816" y="-29647"/>
                </a:moveTo>
                <a:cubicBezTo>
                  <a:pt x="37624" y="-40838"/>
                  <a:pt x="19526" y="-40838"/>
                  <a:pt x="8453" y="-29647"/>
                </a:cubicBezTo>
                <a:cubicBezTo>
                  <a:pt x="-2619" y="-18455"/>
                  <a:pt x="-2738" y="-357"/>
                  <a:pt x="8334" y="10835"/>
                </a:cubicBezTo>
                <a:lnTo>
                  <a:pt x="636984" y="639485"/>
                </a:lnTo>
                <a:cubicBezTo>
                  <a:pt x="648176" y="650677"/>
                  <a:pt x="666274" y="650677"/>
                  <a:pt x="677347" y="639485"/>
                </a:cubicBezTo>
                <a:cubicBezTo>
                  <a:pt x="688419" y="628293"/>
                  <a:pt x="688538" y="610195"/>
                  <a:pt x="677347" y="599123"/>
                </a:cubicBezTo>
                <a:lnTo>
                  <a:pt x="562570" y="484346"/>
                </a:lnTo>
                <a:cubicBezTo>
                  <a:pt x="565785" y="481489"/>
                  <a:pt x="569000" y="478631"/>
                  <a:pt x="572095" y="475774"/>
                </a:cubicBezTo>
                <a:cubicBezTo>
                  <a:pt x="627817" y="423982"/>
                  <a:pt x="665083" y="362188"/>
                  <a:pt x="682823" y="319683"/>
                </a:cubicBezTo>
                <a:cubicBezTo>
                  <a:pt x="686753" y="310277"/>
                  <a:pt x="686753" y="299799"/>
                  <a:pt x="682823" y="290393"/>
                </a:cubicBezTo>
                <a:cubicBezTo>
                  <a:pt x="665083" y="247888"/>
                  <a:pt x="627817" y="185976"/>
                  <a:pt x="572095" y="134303"/>
                </a:cubicBezTo>
                <a:cubicBezTo>
                  <a:pt x="516017" y="82272"/>
                  <a:pt x="438983" y="38338"/>
                  <a:pt x="342781" y="38338"/>
                </a:cubicBezTo>
                <a:cubicBezTo>
                  <a:pt x="275153" y="38338"/>
                  <a:pt x="217051" y="60008"/>
                  <a:pt x="168950" y="90964"/>
                </a:cubicBezTo>
                <a:lnTo>
                  <a:pt x="48816" y="-29647"/>
                </a:lnTo>
                <a:close/>
                <a:moveTo>
                  <a:pt x="243483" y="165140"/>
                </a:moveTo>
                <a:cubicBezTo>
                  <a:pt x="271463" y="145137"/>
                  <a:pt x="305872" y="133350"/>
                  <a:pt x="342900" y="133350"/>
                </a:cubicBezTo>
                <a:cubicBezTo>
                  <a:pt x="437555" y="133350"/>
                  <a:pt x="514350" y="210145"/>
                  <a:pt x="514350" y="304800"/>
                </a:cubicBezTo>
                <a:cubicBezTo>
                  <a:pt x="514350" y="341828"/>
                  <a:pt x="502563" y="376118"/>
                  <a:pt x="482560" y="404217"/>
                </a:cubicBezTo>
                <a:lnTo>
                  <a:pt x="441246" y="362903"/>
                </a:lnTo>
                <a:cubicBezTo>
                  <a:pt x="456367" y="337423"/>
                  <a:pt x="461486" y="306110"/>
                  <a:pt x="453271" y="275153"/>
                </a:cubicBezTo>
                <a:cubicBezTo>
                  <a:pt x="436959" y="214193"/>
                  <a:pt x="374213" y="177998"/>
                  <a:pt x="313253" y="194310"/>
                </a:cubicBezTo>
                <a:cubicBezTo>
                  <a:pt x="303014" y="197048"/>
                  <a:pt x="293370" y="201097"/>
                  <a:pt x="284678" y="206216"/>
                </a:cubicBezTo>
                <a:lnTo>
                  <a:pt x="243364" y="164902"/>
                </a:lnTo>
                <a:close/>
                <a:moveTo>
                  <a:pt x="387310" y="470416"/>
                </a:moveTo>
                <a:cubicBezTo>
                  <a:pt x="373142" y="474226"/>
                  <a:pt x="358259" y="476250"/>
                  <a:pt x="342900" y="476250"/>
                </a:cubicBezTo>
                <a:cubicBezTo>
                  <a:pt x="248245" y="476250"/>
                  <a:pt x="171450" y="399455"/>
                  <a:pt x="171450" y="304800"/>
                </a:cubicBezTo>
                <a:cubicBezTo>
                  <a:pt x="171450" y="289441"/>
                  <a:pt x="173474" y="274558"/>
                  <a:pt x="177284" y="260390"/>
                </a:cubicBezTo>
                <a:lnTo>
                  <a:pt x="82629" y="165735"/>
                </a:lnTo>
                <a:cubicBezTo>
                  <a:pt x="43815" y="209550"/>
                  <a:pt x="17145" y="255984"/>
                  <a:pt x="2977" y="290155"/>
                </a:cubicBezTo>
                <a:cubicBezTo>
                  <a:pt x="-952" y="299561"/>
                  <a:pt x="-952" y="310039"/>
                  <a:pt x="2977" y="319445"/>
                </a:cubicBezTo>
                <a:cubicBezTo>
                  <a:pt x="20717" y="361950"/>
                  <a:pt x="57983" y="423863"/>
                  <a:pt x="113705" y="475536"/>
                </a:cubicBezTo>
                <a:cubicBezTo>
                  <a:pt x="169783" y="527566"/>
                  <a:pt x="246817" y="571500"/>
                  <a:pt x="343019" y="571500"/>
                </a:cubicBezTo>
                <a:cubicBezTo>
                  <a:pt x="387429" y="571500"/>
                  <a:pt x="427792" y="562094"/>
                  <a:pt x="463868" y="546973"/>
                </a:cubicBezTo>
                <a:lnTo>
                  <a:pt x="387429" y="470535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1" name="Text 8"/>
          <p:cNvSpPr/>
          <p:nvPr/>
        </p:nvSpPr>
        <p:spPr>
          <a:xfrm>
            <a:off x="6562725" y="4064000"/>
            <a:ext cx="198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Impact Tracking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051550" y="43688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lack of centralized data on collective environmental impact.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134600" y="31496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266819" y="115610"/>
                </a:moveTo>
                <a:lnTo>
                  <a:pt x="266819" y="174665"/>
                </a:lnTo>
                <a:lnTo>
                  <a:pt x="267414" y="175260"/>
                </a:lnTo>
                <a:cubicBezTo>
                  <a:pt x="275153" y="77152"/>
                  <a:pt x="357188" y="0"/>
                  <a:pt x="457319" y="0"/>
                </a:cubicBezTo>
                <a:cubicBezTo>
                  <a:pt x="481251" y="0"/>
                  <a:pt x="504230" y="4405"/>
                  <a:pt x="525304" y="12502"/>
                </a:cubicBezTo>
                <a:cubicBezTo>
                  <a:pt x="537210" y="17026"/>
                  <a:pt x="539353" y="32147"/>
                  <a:pt x="530423" y="41196"/>
                </a:cubicBezTo>
                <a:lnTo>
                  <a:pt x="424815" y="146804"/>
                </a:lnTo>
                <a:cubicBezTo>
                  <a:pt x="421243" y="150376"/>
                  <a:pt x="419219" y="155258"/>
                  <a:pt x="419219" y="160258"/>
                </a:cubicBezTo>
                <a:lnTo>
                  <a:pt x="419219" y="209550"/>
                </a:lnTo>
                <a:cubicBezTo>
                  <a:pt x="419219" y="220028"/>
                  <a:pt x="427792" y="228600"/>
                  <a:pt x="438269" y="228600"/>
                </a:cubicBezTo>
                <a:lnTo>
                  <a:pt x="487561" y="228600"/>
                </a:lnTo>
                <a:cubicBezTo>
                  <a:pt x="492562" y="228600"/>
                  <a:pt x="497443" y="226576"/>
                  <a:pt x="501015" y="223004"/>
                </a:cubicBezTo>
                <a:lnTo>
                  <a:pt x="606623" y="117396"/>
                </a:lnTo>
                <a:cubicBezTo>
                  <a:pt x="615672" y="108347"/>
                  <a:pt x="630793" y="110609"/>
                  <a:pt x="635318" y="122515"/>
                </a:cubicBezTo>
                <a:cubicBezTo>
                  <a:pt x="643414" y="143589"/>
                  <a:pt x="647819" y="166568"/>
                  <a:pt x="647819" y="190500"/>
                </a:cubicBezTo>
                <a:cubicBezTo>
                  <a:pt x="647819" y="262652"/>
                  <a:pt x="607695" y="325517"/>
                  <a:pt x="548402" y="357783"/>
                </a:cubicBezTo>
                <a:lnTo>
                  <a:pt x="645438" y="454819"/>
                </a:lnTo>
                <a:cubicBezTo>
                  <a:pt x="667703" y="477083"/>
                  <a:pt x="667703" y="513278"/>
                  <a:pt x="645438" y="535662"/>
                </a:cubicBezTo>
                <a:lnTo>
                  <a:pt x="573881" y="607219"/>
                </a:lnTo>
                <a:cubicBezTo>
                  <a:pt x="551617" y="629483"/>
                  <a:pt x="515422" y="629483"/>
                  <a:pt x="493038" y="607219"/>
                </a:cubicBezTo>
                <a:lnTo>
                  <a:pt x="343019" y="457200"/>
                </a:lnTo>
                <a:cubicBezTo>
                  <a:pt x="310396" y="424577"/>
                  <a:pt x="303014" y="376357"/>
                  <a:pt x="320993" y="336590"/>
                </a:cubicBezTo>
                <a:lnTo>
                  <a:pt x="213003" y="228600"/>
                </a:lnTo>
                <a:lnTo>
                  <a:pt x="153948" y="228600"/>
                </a:lnTo>
                <a:cubicBezTo>
                  <a:pt x="141208" y="228600"/>
                  <a:pt x="129302" y="222290"/>
                  <a:pt x="122277" y="211693"/>
                </a:cubicBezTo>
                <a:lnTo>
                  <a:pt x="27861" y="70128"/>
                </a:lnTo>
                <a:cubicBezTo>
                  <a:pt x="22860" y="62627"/>
                  <a:pt x="23813" y="52507"/>
                  <a:pt x="30242" y="46077"/>
                </a:cubicBezTo>
                <a:lnTo>
                  <a:pt x="84296" y="-7977"/>
                </a:lnTo>
                <a:cubicBezTo>
                  <a:pt x="90726" y="-14407"/>
                  <a:pt x="100727" y="-15359"/>
                  <a:pt x="108347" y="-10358"/>
                </a:cubicBezTo>
                <a:lnTo>
                  <a:pt x="249912" y="83939"/>
                </a:lnTo>
                <a:cubicBezTo>
                  <a:pt x="260509" y="90964"/>
                  <a:pt x="266819" y="102870"/>
                  <a:pt x="266819" y="115610"/>
                </a:cubicBezTo>
                <a:close/>
                <a:moveTo>
                  <a:pt x="256699" y="353139"/>
                </a:moveTo>
                <a:cubicBezTo>
                  <a:pt x="249198" y="397193"/>
                  <a:pt x="259556" y="443746"/>
                  <a:pt x="288131" y="481012"/>
                </a:cubicBezTo>
                <a:lnTo>
                  <a:pt x="175022" y="594003"/>
                </a:lnTo>
                <a:cubicBezTo>
                  <a:pt x="141565" y="627459"/>
                  <a:pt x="87273" y="627459"/>
                  <a:pt x="53816" y="594003"/>
                </a:cubicBezTo>
                <a:cubicBezTo>
                  <a:pt x="20360" y="560546"/>
                  <a:pt x="20360" y="506254"/>
                  <a:pt x="53816" y="472797"/>
                </a:cubicBezTo>
                <a:lnTo>
                  <a:pt x="215027" y="311587"/>
                </a:lnTo>
                <a:lnTo>
                  <a:pt x="256699" y="353258"/>
                </a:lnTo>
                <a:close/>
              </a:path>
            </a:pathLst>
          </a:custGeom>
          <a:solidFill>
            <a:srgbClr val="6EC6C6"/>
          </a:solidFill>
          <a:ln/>
        </p:spPr>
      </p:sp>
      <p:sp>
        <p:nvSpPr>
          <p:cNvPr id="14" name="Text 11"/>
          <p:cNvSpPr/>
          <p:nvPr/>
        </p:nvSpPr>
        <p:spPr>
          <a:xfrm>
            <a:off x="9393634" y="4064000"/>
            <a:ext cx="217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Poor Organizer Tools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972550" y="43688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Event organizers lack efficient management solutions.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1280" y="-40640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641600"/>
            <a:ext cx="4864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Introducing GreenEvents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302000"/>
            <a:ext cx="4775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comprehensive solution designed to address the key pain points in environmental event management.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334000" y="1803400"/>
            <a:ext cx="3200400" cy="1016000"/>
          </a:xfrm>
          <a:custGeom>
            <a:avLst/>
            <a:gdLst/>
            <a:ahLst/>
            <a:cxnLst/>
            <a:rect l="l" t="t" r="r" b="b"/>
            <a:pathLst>
              <a:path w="3200400" h="1016000">
                <a:moveTo>
                  <a:pt x="101600" y="0"/>
                </a:moveTo>
                <a:lnTo>
                  <a:pt x="3098800" y="0"/>
                </a:lnTo>
                <a:cubicBezTo>
                  <a:pt x="3154875" y="0"/>
                  <a:pt x="3200400" y="45525"/>
                  <a:pt x="3200400" y="101600"/>
                </a:cubicBezTo>
                <a:lnTo>
                  <a:pt x="3200400" y="914400"/>
                </a:lnTo>
                <a:cubicBezTo>
                  <a:pt x="3200400" y="970475"/>
                  <a:pt x="3154875" y="1016000"/>
                  <a:pt x="3098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5588000" y="2159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7" name="Text 4"/>
          <p:cNvSpPr/>
          <p:nvPr/>
        </p:nvSpPr>
        <p:spPr>
          <a:xfrm>
            <a:off x="6096000" y="2006600"/>
            <a:ext cx="2336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Centralized Event Discovery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8737600" y="1803400"/>
            <a:ext cx="3200400" cy="1016000"/>
          </a:xfrm>
          <a:custGeom>
            <a:avLst/>
            <a:gdLst/>
            <a:ahLst/>
            <a:cxnLst/>
            <a:rect l="l" t="t" r="r" b="b"/>
            <a:pathLst>
              <a:path w="3200400" h="1016000">
                <a:moveTo>
                  <a:pt x="101600" y="0"/>
                </a:moveTo>
                <a:lnTo>
                  <a:pt x="3098800" y="0"/>
                </a:lnTo>
                <a:cubicBezTo>
                  <a:pt x="3154875" y="0"/>
                  <a:pt x="3200400" y="45525"/>
                  <a:pt x="3200400" y="101600"/>
                </a:cubicBezTo>
                <a:lnTo>
                  <a:pt x="3200400" y="914400"/>
                </a:lnTo>
                <a:cubicBezTo>
                  <a:pt x="3200400" y="970475"/>
                  <a:pt x="3154875" y="1016000"/>
                  <a:pt x="3098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8991600" y="2159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0" name="Text 7"/>
          <p:cNvSpPr/>
          <p:nvPr/>
        </p:nvSpPr>
        <p:spPr>
          <a:xfrm>
            <a:off x="9499600" y="2159000"/>
            <a:ext cx="2324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Streamlined Registration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334000" y="3022600"/>
            <a:ext cx="3200400" cy="812800"/>
          </a:xfrm>
          <a:custGeom>
            <a:avLst/>
            <a:gdLst/>
            <a:ahLst/>
            <a:cxnLst/>
            <a:rect l="l" t="t" r="r" b="b"/>
            <a:pathLst>
              <a:path w="3200400" h="812800">
                <a:moveTo>
                  <a:pt x="101600" y="0"/>
                </a:moveTo>
                <a:lnTo>
                  <a:pt x="3098800" y="0"/>
                </a:lnTo>
                <a:cubicBezTo>
                  <a:pt x="3154875" y="0"/>
                  <a:pt x="3200400" y="45525"/>
                  <a:pt x="3200400" y="101600"/>
                </a:cubicBezTo>
                <a:lnTo>
                  <a:pt x="3200400" y="711200"/>
                </a:lnTo>
                <a:cubicBezTo>
                  <a:pt x="3200400" y="767275"/>
                  <a:pt x="3154875" y="812800"/>
                  <a:pt x="30988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5588000" y="3276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3" name="Text 10"/>
          <p:cNvSpPr/>
          <p:nvPr/>
        </p:nvSpPr>
        <p:spPr>
          <a:xfrm>
            <a:off x="6096000" y="3276600"/>
            <a:ext cx="184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Analytics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737600" y="3022600"/>
            <a:ext cx="3200400" cy="812800"/>
          </a:xfrm>
          <a:custGeom>
            <a:avLst/>
            <a:gdLst/>
            <a:ahLst/>
            <a:cxnLst/>
            <a:rect l="l" t="t" r="r" b="b"/>
            <a:pathLst>
              <a:path w="3200400" h="812800">
                <a:moveTo>
                  <a:pt x="101600" y="0"/>
                </a:moveTo>
                <a:lnTo>
                  <a:pt x="3098800" y="0"/>
                </a:lnTo>
                <a:cubicBezTo>
                  <a:pt x="3154875" y="0"/>
                  <a:pt x="3200400" y="45525"/>
                  <a:pt x="3200400" y="101600"/>
                </a:cubicBezTo>
                <a:lnTo>
                  <a:pt x="3200400" y="711200"/>
                </a:lnTo>
                <a:cubicBezTo>
                  <a:pt x="3200400" y="767275"/>
                  <a:pt x="3154875" y="812800"/>
                  <a:pt x="30988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8991600" y="3276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6" name="Text 13"/>
          <p:cNvSpPr/>
          <p:nvPr/>
        </p:nvSpPr>
        <p:spPr>
          <a:xfrm>
            <a:off x="9499600" y="3276600"/>
            <a:ext cx="210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Gamification (Badges)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334000" y="4038600"/>
            <a:ext cx="3200400" cy="1016000"/>
          </a:xfrm>
          <a:custGeom>
            <a:avLst/>
            <a:gdLst/>
            <a:ahLst/>
            <a:cxnLst/>
            <a:rect l="l" t="t" r="r" b="b"/>
            <a:pathLst>
              <a:path w="3200400" h="1016000">
                <a:moveTo>
                  <a:pt x="101600" y="0"/>
                </a:moveTo>
                <a:lnTo>
                  <a:pt x="3098800" y="0"/>
                </a:lnTo>
                <a:cubicBezTo>
                  <a:pt x="3154875" y="0"/>
                  <a:pt x="3200400" y="45525"/>
                  <a:pt x="3200400" y="101600"/>
                </a:cubicBezTo>
                <a:lnTo>
                  <a:pt x="3200400" y="914400"/>
                </a:lnTo>
                <a:cubicBezTo>
                  <a:pt x="3200400" y="970475"/>
                  <a:pt x="3154875" y="1016000"/>
                  <a:pt x="3098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5588000" y="4394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9" name="Text 16"/>
          <p:cNvSpPr/>
          <p:nvPr/>
        </p:nvSpPr>
        <p:spPr>
          <a:xfrm>
            <a:off x="6096000" y="4394200"/>
            <a:ext cx="177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Email Notifications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8737600" y="4038600"/>
            <a:ext cx="3200400" cy="1016000"/>
          </a:xfrm>
          <a:custGeom>
            <a:avLst/>
            <a:gdLst/>
            <a:ahLst/>
            <a:cxnLst/>
            <a:rect l="l" t="t" r="r" b="b"/>
            <a:pathLst>
              <a:path w="3200400" h="1016000">
                <a:moveTo>
                  <a:pt x="101600" y="0"/>
                </a:moveTo>
                <a:lnTo>
                  <a:pt x="3098800" y="0"/>
                </a:lnTo>
                <a:cubicBezTo>
                  <a:pt x="3154875" y="0"/>
                  <a:pt x="3200400" y="45525"/>
                  <a:pt x="3200400" y="101600"/>
                </a:cubicBezTo>
                <a:lnTo>
                  <a:pt x="3200400" y="914400"/>
                </a:lnTo>
                <a:cubicBezTo>
                  <a:pt x="3200400" y="970475"/>
                  <a:pt x="3154875" y="1016000"/>
                  <a:pt x="30988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6EC6C6">
              <a:alpha val="10196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8991600" y="4394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22" name="Text 19"/>
          <p:cNvSpPr/>
          <p:nvPr/>
        </p:nvSpPr>
        <p:spPr>
          <a:xfrm>
            <a:off x="9499600" y="4241800"/>
            <a:ext cx="2336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 Organizer Dashboard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28-d2nfaf18bjvh7rlj0h9g.jpe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8:28-d2nfaf18bjvh7rlj0h8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60" y="189230"/>
            <a:ext cx="6099810" cy="231013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391025" y="469265"/>
            <a:ext cx="6096000" cy="3175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800" dirty="0">
                <a:solidFill>
                  <a:srgbClr val="FFFFFF">
                    <a:alpha val="33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1631633" y="2061210"/>
            <a:ext cx="9791065" cy="8159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5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Features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8:30-d2nfafh8bjvh7rlj0hd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4138" y="-64453"/>
            <a:ext cx="12360275" cy="69361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625600"/>
            <a:ext cx="5689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Authentication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28600" y="22860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53975" y="50800"/>
                </a:moveTo>
                <a:cubicBezTo>
                  <a:pt x="53975" y="24515"/>
                  <a:pt x="75315" y="3175"/>
                  <a:pt x="101600" y="3175"/>
                </a:cubicBezTo>
                <a:cubicBezTo>
                  <a:pt x="127885" y="3175"/>
                  <a:pt x="149225" y="24515"/>
                  <a:pt x="149225" y="50800"/>
                </a:cubicBezTo>
                <a:cubicBezTo>
                  <a:pt x="149225" y="77085"/>
                  <a:pt x="127885" y="98425"/>
                  <a:pt x="101600" y="98425"/>
                </a:cubicBezTo>
                <a:cubicBezTo>
                  <a:pt x="75315" y="98425"/>
                  <a:pt x="53975" y="77085"/>
                  <a:pt x="53975" y="50800"/>
                </a:cubicBezTo>
                <a:close/>
                <a:moveTo>
                  <a:pt x="19050" y="191413"/>
                </a:moveTo>
                <a:cubicBezTo>
                  <a:pt x="19050" y="152321"/>
                  <a:pt x="50721" y="120650"/>
                  <a:pt x="89813" y="120650"/>
                </a:cubicBezTo>
                <a:lnTo>
                  <a:pt x="113387" y="120650"/>
                </a:lnTo>
                <a:cubicBezTo>
                  <a:pt x="152479" y="120650"/>
                  <a:pt x="184150" y="152321"/>
                  <a:pt x="184150" y="191413"/>
                </a:cubicBezTo>
                <a:cubicBezTo>
                  <a:pt x="184150" y="197922"/>
                  <a:pt x="178872" y="203200"/>
                  <a:pt x="172363" y="203200"/>
                </a:cubicBezTo>
                <a:lnTo>
                  <a:pt x="30837" y="203200"/>
                </a:lnTo>
                <a:cubicBezTo>
                  <a:pt x="24328" y="203200"/>
                  <a:pt x="19050" y="197922"/>
                  <a:pt x="19050" y="191413"/>
                </a:cubicBezTo>
                <a:close/>
                <a:moveTo>
                  <a:pt x="243046" y="52665"/>
                </a:moveTo>
                <a:lnTo>
                  <a:pt x="211296" y="103465"/>
                </a:lnTo>
                <a:cubicBezTo>
                  <a:pt x="209629" y="106124"/>
                  <a:pt x="206772" y="107791"/>
                  <a:pt x="203637" y="107950"/>
                </a:cubicBezTo>
                <a:cubicBezTo>
                  <a:pt x="200501" y="108109"/>
                  <a:pt x="197485" y="106680"/>
                  <a:pt x="195620" y="104140"/>
                </a:cubicBezTo>
                <a:lnTo>
                  <a:pt x="176570" y="78740"/>
                </a:lnTo>
                <a:cubicBezTo>
                  <a:pt x="173395" y="74533"/>
                  <a:pt x="174268" y="68580"/>
                  <a:pt x="178475" y="65405"/>
                </a:cubicBezTo>
                <a:cubicBezTo>
                  <a:pt x="182682" y="62230"/>
                  <a:pt x="188635" y="63103"/>
                  <a:pt x="191810" y="67310"/>
                </a:cubicBezTo>
                <a:lnTo>
                  <a:pt x="202525" y="81598"/>
                </a:lnTo>
                <a:lnTo>
                  <a:pt x="226893" y="42585"/>
                </a:lnTo>
                <a:cubicBezTo>
                  <a:pt x="229672" y="38140"/>
                  <a:pt x="235545" y="36751"/>
                  <a:pt x="240030" y="39568"/>
                </a:cubicBezTo>
                <a:cubicBezTo>
                  <a:pt x="244515" y="42386"/>
                  <a:pt x="245864" y="48220"/>
                  <a:pt x="243046" y="52705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5" name="Text 2"/>
          <p:cNvSpPr/>
          <p:nvPr/>
        </p:nvSpPr>
        <p:spPr>
          <a:xfrm>
            <a:off x="558800" y="2235200"/>
            <a:ext cx="389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Dual signup for </a:t>
            </a:r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Volunteers &amp; Organizers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254000" y="2743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6154" y="90686"/>
                </a:moveTo>
                <a:cubicBezTo>
                  <a:pt x="31433" y="53777"/>
                  <a:pt x="63222" y="25400"/>
                  <a:pt x="101600" y="25400"/>
                </a:cubicBezTo>
                <a:cubicBezTo>
                  <a:pt x="122634" y="25400"/>
                  <a:pt x="141684" y="33933"/>
                  <a:pt x="155496" y="47704"/>
                </a:cubicBezTo>
                <a:cubicBezTo>
                  <a:pt x="155575" y="47784"/>
                  <a:pt x="155654" y="47863"/>
                  <a:pt x="155734" y="47943"/>
                </a:cubicBezTo>
                <a:lnTo>
                  <a:pt x="158750" y="50800"/>
                </a:lnTo>
                <a:lnTo>
                  <a:pt x="139740" y="50800"/>
                </a:lnTo>
                <a:cubicBezTo>
                  <a:pt x="132715" y="50800"/>
                  <a:pt x="127040" y="56475"/>
                  <a:pt x="127040" y="63500"/>
                </a:cubicBezTo>
                <a:cubicBezTo>
                  <a:pt x="127040" y="70525"/>
                  <a:pt x="132715" y="76200"/>
                  <a:pt x="139740" y="76200"/>
                </a:cubicBezTo>
                <a:lnTo>
                  <a:pt x="190540" y="76200"/>
                </a:lnTo>
                <a:cubicBezTo>
                  <a:pt x="197564" y="76200"/>
                  <a:pt x="203240" y="70525"/>
                  <a:pt x="203240" y="63500"/>
                </a:cubicBezTo>
                <a:lnTo>
                  <a:pt x="203240" y="12700"/>
                </a:lnTo>
                <a:cubicBezTo>
                  <a:pt x="203240" y="5675"/>
                  <a:pt x="197564" y="0"/>
                  <a:pt x="190540" y="0"/>
                </a:cubicBezTo>
                <a:cubicBezTo>
                  <a:pt x="183515" y="0"/>
                  <a:pt x="177840" y="5675"/>
                  <a:pt x="177840" y="12700"/>
                </a:cubicBezTo>
                <a:lnTo>
                  <a:pt x="177840" y="33893"/>
                </a:lnTo>
                <a:lnTo>
                  <a:pt x="173355" y="29647"/>
                </a:lnTo>
                <a:cubicBezTo>
                  <a:pt x="154980" y="11351"/>
                  <a:pt x="129580" y="0"/>
                  <a:pt x="101600" y="0"/>
                </a:cubicBezTo>
                <a:cubicBezTo>
                  <a:pt x="50403" y="0"/>
                  <a:pt x="8057" y="37862"/>
                  <a:pt x="1032" y="87114"/>
                </a:cubicBezTo>
                <a:cubicBezTo>
                  <a:pt x="40" y="94059"/>
                  <a:pt x="4842" y="100489"/>
                  <a:pt x="11787" y="101481"/>
                </a:cubicBezTo>
                <a:cubicBezTo>
                  <a:pt x="18733" y="102473"/>
                  <a:pt x="25162" y="97631"/>
                  <a:pt x="26154" y="90726"/>
                </a:cubicBezTo>
                <a:close/>
                <a:moveTo>
                  <a:pt x="202168" y="116086"/>
                </a:moveTo>
                <a:cubicBezTo>
                  <a:pt x="203160" y="109141"/>
                  <a:pt x="198318" y="102711"/>
                  <a:pt x="191413" y="101719"/>
                </a:cubicBezTo>
                <a:cubicBezTo>
                  <a:pt x="184507" y="100727"/>
                  <a:pt x="178038" y="105569"/>
                  <a:pt x="177046" y="112474"/>
                </a:cubicBezTo>
                <a:cubicBezTo>
                  <a:pt x="171767" y="149384"/>
                  <a:pt x="139978" y="177760"/>
                  <a:pt x="101600" y="177760"/>
                </a:cubicBezTo>
                <a:cubicBezTo>
                  <a:pt x="80566" y="177760"/>
                  <a:pt x="61516" y="169228"/>
                  <a:pt x="47704" y="155456"/>
                </a:cubicBezTo>
                <a:cubicBezTo>
                  <a:pt x="47625" y="155377"/>
                  <a:pt x="47546" y="155297"/>
                  <a:pt x="47466" y="155218"/>
                </a:cubicBezTo>
                <a:lnTo>
                  <a:pt x="44450" y="152360"/>
                </a:lnTo>
                <a:lnTo>
                  <a:pt x="63460" y="152360"/>
                </a:lnTo>
                <a:cubicBezTo>
                  <a:pt x="70485" y="152360"/>
                  <a:pt x="76160" y="146685"/>
                  <a:pt x="76160" y="139660"/>
                </a:cubicBezTo>
                <a:cubicBezTo>
                  <a:pt x="76160" y="132636"/>
                  <a:pt x="70485" y="126960"/>
                  <a:pt x="63460" y="126960"/>
                </a:cubicBezTo>
                <a:lnTo>
                  <a:pt x="12700" y="127000"/>
                </a:lnTo>
                <a:cubicBezTo>
                  <a:pt x="9327" y="127000"/>
                  <a:pt x="6072" y="128349"/>
                  <a:pt x="3691" y="130770"/>
                </a:cubicBezTo>
                <a:cubicBezTo>
                  <a:pt x="1310" y="133191"/>
                  <a:pt x="-40" y="136406"/>
                  <a:pt x="0" y="139819"/>
                </a:cubicBezTo>
                <a:lnTo>
                  <a:pt x="397" y="190222"/>
                </a:lnTo>
                <a:cubicBezTo>
                  <a:pt x="437" y="197247"/>
                  <a:pt x="6191" y="202883"/>
                  <a:pt x="13216" y="202803"/>
                </a:cubicBezTo>
                <a:cubicBezTo>
                  <a:pt x="20241" y="202724"/>
                  <a:pt x="25876" y="197009"/>
                  <a:pt x="25797" y="189984"/>
                </a:cubicBezTo>
                <a:lnTo>
                  <a:pt x="25638" y="169545"/>
                </a:lnTo>
                <a:lnTo>
                  <a:pt x="29885" y="173553"/>
                </a:lnTo>
                <a:cubicBezTo>
                  <a:pt x="48260" y="191849"/>
                  <a:pt x="73620" y="203200"/>
                  <a:pt x="101600" y="203200"/>
                </a:cubicBezTo>
                <a:cubicBezTo>
                  <a:pt x="152797" y="203200"/>
                  <a:pt x="195143" y="165338"/>
                  <a:pt x="202168" y="116086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7" name="Text 4"/>
          <p:cNvSpPr/>
          <p:nvPr/>
        </p:nvSpPr>
        <p:spPr>
          <a:xfrm>
            <a:off x="558800" y="2692400"/>
            <a:ext cx="4343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Integrated </a:t>
            </a:r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OAuth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for seamless access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54000" y="3403600"/>
            <a:ext cx="5689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EC6C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Event Management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54000" y="4064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3102" y="14407"/>
                </a:moveTo>
                <a:cubicBezTo>
                  <a:pt x="57428" y="17423"/>
                  <a:pt x="58460" y="23376"/>
                  <a:pt x="55443" y="27662"/>
                </a:cubicBezTo>
                <a:lnTo>
                  <a:pt x="33218" y="59412"/>
                </a:lnTo>
                <a:cubicBezTo>
                  <a:pt x="31591" y="61714"/>
                  <a:pt x="29051" y="63182"/>
                  <a:pt x="26233" y="63421"/>
                </a:cubicBezTo>
                <a:cubicBezTo>
                  <a:pt x="23416" y="63659"/>
                  <a:pt x="20638" y="62706"/>
                  <a:pt x="18653" y="60722"/>
                </a:cubicBezTo>
                <a:lnTo>
                  <a:pt x="2778" y="44847"/>
                </a:lnTo>
                <a:cubicBezTo>
                  <a:pt x="-913" y="41116"/>
                  <a:pt x="-913" y="35084"/>
                  <a:pt x="2778" y="31353"/>
                </a:cubicBezTo>
                <a:cubicBezTo>
                  <a:pt x="6469" y="27622"/>
                  <a:pt x="12541" y="27662"/>
                  <a:pt x="16272" y="31353"/>
                </a:cubicBezTo>
                <a:lnTo>
                  <a:pt x="24130" y="39211"/>
                </a:lnTo>
                <a:lnTo>
                  <a:pt x="39846" y="16748"/>
                </a:lnTo>
                <a:cubicBezTo>
                  <a:pt x="42863" y="12422"/>
                  <a:pt x="48816" y="11390"/>
                  <a:pt x="53102" y="14407"/>
                </a:cubicBezTo>
                <a:close/>
                <a:moveTo>
                  <a:pt x="53102" y="77907"/>
                </a:moveTo>
                <a:cubicBezTo>
                  <a:pt x="57428" y="80923"/>
                  <a:pt x="58460" y="86876"/>
                  <a:pt x="55443" y="91162"/>
                </a:cubicBezTo>
                <a:lnTo>
                  <a:pt x="33218" y="122912"/>
                </a:lnTo>
                <a:cubicBezTo>
                  <a:pt x="31591" y="125214"/>
                  <a:pt x="29051" y="126683"/>
                  <a:pt x="26233" y="126921"/>
                </a:cubicBezTo>
                <a:cubicBezTo>
                  <a:pt x="23416" y="127159"/>
                  <a:pt x="20638" y="126206"/>
                  <a:pt x="18653" y="124222"/>
                </a:cubicBezTo>
                <a:lnTo>
                  <a:pt x="2778" y="108347"/>
                </a:lnTo>
                <a:cubicBezTo>
                  <a:pt x="-953" y="104616"/>
                  <a:pt x="-953" y="98584"/>
                  <a:pt x="2778" y="94893"/>
                </a:cubicBezTo>
                <a:cubicBezTo>
                  <a:pt x="6509" y="91202"/>
                  <a:pt x="12541" y="91162"/>
                  <a:pt x="16232" y="94893"/>
                </a:cubicBezTo>
                <a:lnTo>
                  <a:pt x="24090" y="102751"/>
                </a:lnTo>
                <a:lnTo>
                  <a:pt x="39807" y="80288"/>
                </a:lnTo>
                <a:cubicBezTo>
                  <a:pt x="42823" y="75962"/>
                  <a:pt x="48776" y="74930"/>
                  <a:pt x="53062" y="77946"/>
                </a:cubicBezTo>
                <a:close/>
                <a:moveTo>
                  <a:pt x="88900" y="38100"/>
                </a:moveTo>
                <a:cubicBezTo>
                  <a:pt x="88900" y="31075"/>
                  <a:pt x="94575" y="25400"/>
                  <a:pt x="101600" y="25400"/>
                </a:cubicBezTo>
                <a:lnTo>
                  <a:pt x="190500" y="25400"/>
                </a:lnTo>
                <a:cubicBezTo>
                  <a:pt x="197525" y="25400"/>
                  <a:pt x="203200" y="31075"/>
                  <a:pt x="203200" y="38100"/>
                </a:cubicBezTo>
                <a:cubicBezTo>
                  <a:pt x="203200" y="45125"/>
                  <a:pt x="197525" y="50800"/>
                  <a:pt x="190500" y="50800"/>
                </a:cubicBezTo>
                <a:lnTo>
                  <a:pt x="101600" y="50800"/>
                </a:lnTo>
                <a:cubicBezTo>
                  <a:pt x="94575" y="50800"/>
                  <a:pt x="88900" y="45125"/>
                  <a:pt x="88900" y="38100"/>
                </a:cubicBezTo>
                <a:close/>
                <a:moveTo>
                  <a:pt x="88900" y="101600"/>
                </a:moveTo>
                <a:cubicBezTo>
                  <a:pt x="88900" y="94575"/>
                  <a:pt x="94575" y="88900"/>
                  <a:pt x="101600" y="88900"/>
                </a:cubicBezTo>
                <a:lnTo>
                  <a:pt x="190500" y="88900"/>
                </a:lnTo>
                <a:cubicBezTo>
                  <a:pt x="197525" y="88900"/>
                  <a:pt x="203200" y="94575"/>
                  <a:pt x="203200" y="101600"/>
                </a:cubicBezTo>
                <a:cubicBezTo>
                  <a:pt x="203200" y="108625"/>
                  <a:pt x="197525" y="114300"/>
                  <a:pt x="190500" y="114300"/>
                </a:cubicBezTo>
                <a:lnTo>
                  <a:pt x="101600" y="114300"/>
                </a:lnTo>
                <a:cubicBezTo>
                  <a:pt x="94575" y="114300"/>
                  <a:pt x="88900" y="108625"/>
                  <a:pt x="88900" y="101600"/>
                </a:cubicBezTo>
                <a:close/>
                <a:moveTo>
                  <a:pt x="63500" y="165100"/>
                </a:moveTo>
                <a:cubicBezTo>
                  <a:pt x="63500" y="158075"/>
                  <a:pt x="69175" y="152400"/>
                  <a:pt x="76200" y="152400"/>
                </a:cubicBezTo>
                <a:lnTo>
                  <a:pt x="190500" y="152400"/>
                </a:lnTo>
                <a:cubicBezTo>
                  <a:pt x="197525" y="152400"/>
                  <a:pt x="203200" y="158075"/>
                  <a:pt x="203200" y="165100"/>
                </a:cubicBezTo>
                <a:cubicBezTo>
                  <a:pt x="203200" y="172125"/>
                  <a:pt x="197525" y="177800"/>
                  <a:pt x="190500" y="177800"/>
                </a:cubicBezTo>
                <a:lnTo>
                  <a:pt x="76200" y="177800"/>
                </a:lnTo>
                <a:cubicBezTo>
                  <a:pt x="69175" y="177800"/>
                  <a:pt x="63500" y="172125"/>
                  <a:pt x="63500" y="165100"/>
                </a:cubicBezTo>
                <a:close/>
                <a:moveTo>
                  <a:pt x="25400" y="149225"/>
                </a:moveTo>
                <a:cubicBezTo>
                  <a:pt x="34162" y="149225"/>
                  <a:pt x="41275" y="156338"/>
                  <a:pt x="41275" y="165100"/>
                </a:cubicBezTo>
                <a:cubicBezTo>
                  <a:pt x="41275" y="173862"/>
                  <a:pt x="34162" y="180975"/>
                  <a:pt x="25400" y="180975"/>
                </a:cubicBezTo>
                <a:cubicBezTo>
                  <a:pt x="16638" y="180975"/>
                  <a:pt x="9525" y="173862"/>
                  <a:pt x="9525" y="165100"/>
                </a:cubicBezTo>
                <a:cubicBezTo>
                  <a:pt x="9525" y="156338"/>
                  <a:pt x="16638" y="149225"/>
                  <a:pt x="25400" y="149225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0" name="Text 7"/>
          <p:cNvSpPr/>
          <p:nvPr/>
        </p:nvSpPr>
        <p:spPr>
          <a:xfrm>
            <a:off x="558800" y="4013200"/>
            <a:ext cx="314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 </a:t>
            </a:r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CRUD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functionality for events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46736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59226" y="15518"/>
                </a:moveTo>
                <a:lnTo>
                  <a:pt x="218043" y="75168"/>
                </a:lnTo>
                <a:cubicBezTo>
                  <a:pt x="229037" y="86320"/>
                  <a:pt x="229037" y="104180"/>
                  <a:pt x="218043" y="115332"/>
                </a:cubicBezTo>
                <a:lnTo>
                  <a:pt x="155972" y="178157"/>
                </a:lnTo>
                <a:cubicBezTo>
                  <a:pt x="152281" y="181888"/>
                  <a:pt x="146248" y="181928"/>
                  <a:pt x="142518" y="178237"/>
                </a:cubicBezTo>
                <a:cubicBezTo>
                  <a:pt x="138787" y="174546"/>
                  <a:pt x="138748" y="168513"/>
                  <a:pt x="142438" y="164783"/>
                </a:cubicBezTo>
                <a:lnTo>
                  <a:pt x="204510" y="101918"/>
                </a:lnTo>
                <a:cubicBezTo>
                  <a:pt x="208161" y="98227"/>
                  <a:pt x="208161" y="92234"/>
                  <a:pt x="204510" y="88543"/>
                </a:cubicBezTo>
                <a:lnTo>
                  <a:pt x="145653" y="28932"/>
                </a:lnTo>
                <a:cubicBezTo>
                  <a:pt x="141962" y="25202"/>
                  <a:pt x="142002" y="19169"/>
                  <a:pt x="145733" y="15478"/>
                </a:cubicBezTo>
                <a:cubicBezTo>
                  <a:pt x="149463" y="11787"/>
                  <a:pt x="155496" y="11827"/>
                  <a:pt x="159187" y="15558"/>
                </a:cubicBezTo>
                <a:close/>
                <a:moveTo>
                  <a:pt x="12740" y="91083"/>
                </a:moveTo>
                <a:lnTo>
                  <a:pt x="12740" y="38100"/>
                </a:lnTo>
                <a:cubicBezTo>
                  <a:pt x="12740" y="24090"/>
                  <a:pt x="24130" y="12700"/>
                  <a:pt x="38140" y="12700"/>
                </a:cubicBezTo>
                <a:lnTo>
                  <a:pt x="91123" y="12700"/>
                </a:lnTo>
                <a:cubicBezTo>
                  <a:pt x="97869" y="12700"/>
                  <a:pt x="104338" y="15359"/>
                  <a:pt x="109101" y="20122"/>
                </a:cubicBezTo>
                <a:lnTo>
                  <a:pt x="166251" y="77272"/>
                </a:lnTo>
                <a:cubicBezTo>
                  <a:pt x="176173" y="87193"/>
                  <a:pt x="176173" y="103267"/>
                  <a:pt x="166251" y="113189"/>
                </a:cubicBezTo>
                <a:lnTo>
                  <a:pt x="113268" y="166172"/>
                </a:lnTo>
                <a:cubicBezTo>
                  <a:pt x="103346" y="176093"/>
                  <a:pt x="87273" y="176093"/>
                  <a:pt x="77351" y="166172"/>
                </a:cubicBezTo>
                <a:lnTo>
                  <a:pt x="20201" y="109022"/>
                </a:lnTo>
                <a:cubicBezTo>
                  <a:pt x="15438" y="104259"/>
                  <a:pt x="12779" y="97790"/>
                  <a:pt x="12779" y="91043"/>
                </a:cubicBezTo>
                <a:close/>
                <a:moveTo>
                  <a:pt x="69890" y="57150"/>
                </a:moveTo>
                <a:cubicBezTo>
                  <a:pt x="69890" y="50141"/>
                  <a:pt x="64199" y="44450"/>
                  <a:pt x="57190" y="44450"/>
                </a:cubicBezTo>
                <a:cubicBezTo>
                  <a:pt x="50180" y="44450"/>
                  <a:pt x="44490" y="50141"/>
                  <a:pt x="44490" y="57150"/>
                </a:cubicBezTo>
                <a:cubicBezTo>
                  <a:pt x="44490" y="64159"/>
                  <a:pt x="50180" y="69850"/>
                  <a:pt x="57190" y="69850"/>
                </a:cubicBezTo>
                <a:cubicBezTo>
                  <a:pt x="64199" y="69850"/>
                  <a:pt x="69890" y="64159"/>
                  <a:pt x="69890" y="57150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2" name="Text 9"/>
          <p:cNvSpPr/>
          <p:nvPr/>
        </p:nvSpPr>
        <p:spPr>
          <a:xfrm>
            <a:off x="558800" y="4673600"/>
            <a:ext cx="4480056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Categorization (e.g., Tree Planting, Beach Cleanup)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52832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25400" y="12700"/>
                </a:moveTo>
                <a:cubicBezTo>
                  <a:pt x="11390" y="12700"/>
                  <a:pt x="0" y="24090"/>
                  <a:pt x="0" y="38100"/>
                </a:cubicBezTo>
                <a:lnTo>
                  <a:pt x="0" y="165100"/>
                </a:lnTo>
                <a:cubicBezTo>
                  <a:pt x="0" y="179110"/>
                  <a:pt x="11390" y="190500"/>
                  <a:pt x="25400" y="190500"/>
                </a:cubicBezTo>
                <a:lnTo>
                  <a:pt x="152400" y="190500"/>
                </a:lnTo>
                <a:cubicBezTo>
                  <a:pt x="166410" y="190500"/>
                  <a:pt x="177800" y="179110"/>
                  <a:pt x="177800" y="165100"/>
                </a:cubicBezTo>
                <a:lnTo>
                  <a:pt x="177800" y="38100"/>
                </a:lnTo>
                <a:cubicBezTo>
                  <a:pt x="177800" y="24090"/>
                  <a:pt x="166410" y="12700"/>
                  <a:pt x="152400" y="12700"/>
                </a:cubicBezTo>
                <a:lnTo>
                  <a:pt x="25400" y="12700"/>
                </a:lnTo>
                <a:close/>
                <a:moveTo>
                  <a:pt x="50800" y="44450"/>
                </a:moveTo>
                <a:cubicBezTo>
                  <a:pt x="61314" y="44450"/>
                  <a:pt x="69850" y="52986"/>
                  <a:pt x="69850" y="63500"/>
                </a:cubicBezTo>
                <a:cubicBezTo>
                  <a:pt x="69850" y="74014"/>
                  <a:pt x="61314" y="82550"/>
                  <a:pt x="50800" y="82550"/>
                </a:cubicBezTo>
                <a:cubicBezTo>
                  <a:pt x="40286" y="82550"/>
                  <a:pt x="31750" y="74014"/>
                  <a:pt x="31750" y="63500"/>
                </a:cubicBezTo>
                <a:cubicBezTo>
                  <a:pt x="31750" y="52986"/>
                  <a:pt x="40286" y="44450"/>
                  <a:pt x="50800" y="44450"/>
                </a:cubicBezTo>
                <a:close/>
                <a:moveTo>
                  <a:pt x="107950" y="88900"/>
                </a:moveTo>
                <a:cubicBezTo>
                  <a:pt x="111284" y="88900"/>
                  <a:pt x="114340" y="90646"/>
                  <a:pt x="116086" y="93464"/>
                </a:cubicBezTo>
                <a:lnTo>
                  <a:pt x="151011" y="150614"/>
                </a:lnTo>
                <a:cubicBezTo>
                  <a:pt x="152797" y="153551"/>
                  <a:pt x="152876" y="157242"/>
                  <a:pt x="151209" y="160258"/>
                </a:cubicBezTo>
                <a:cubicBezTo>
                  <a:pt x="149543" y="163274"/>
                  <a:pt x="146328" y="165100"/>
                  <a:pt x="142875" y="165100"/>
                </a:cubicBezTo>
                <a:lnTo>
                  <a:pt x="34925" y="165100"/>
                </a:lnTo>
                <a:cubicBezTo>
                  <a:pt x="31393" y="165100"/>
                  <a:pt x="28099" y="163116"/>
                  <a:pt x="26472" y="159980"/>
                </a:cubicBezTo>
                <a:cubicBezTo>
                  <a:pt x="24844" y="156845"/>
                  <a:pt x="25083" y="153035"/>
                  <a:pt x="27107" y="150138"/>
                </a:cubicBezTo>
                <a:lnTo>
                  <a:pt x="49332" y="118388"/>
                </a:lnTo>
                <a:cubicBezTo>
                  <a:pt x="51118" y="115848"/>
                  <a:pt x="54015" y="114340"/>
                  <a:pt x="57150" y="114340"/>
                </a:cubicBezTo>
                <a:cubicBezTo>
                  <a:pt x="60285" y="114340"/>
                  <a:pt x="63182" y="115848"/>
                  <a:pt x="64968" y="118388"/>
                </a:cubicBezTo>
                <a:lnTo>
                  <a:pt x="75446" y="133390"/>
                </a:lnTo>
                <a:lnTo>
                  <a:pt x="99814" y="93504"/>
                </a:lnTo>
                <a:cubicBezTo>
                  <a:pt x="101560" y="90686"/>
                  <a:pt x="104616" y="88940"/>
                  <a:pt x="107950" y="88940"/>
                </a:cubicBezTo>
                <a:close/>
              </a:path>
            </a:pathLst>
          </a:custGeom>
          <a:solidFill>
            <a:srgbClr val="FFD700"/>
          </a:solidFill>
          <a:ln/>
        </p:spPr>
      </p:sp>
      <p:sp>
        <p:nvSpPr>
          <p:cNvPr id="14" name="Text 11"/>
          <p:cNvSpPr/>
          <p:nvPr/>
        </p:nvSpPr>
        <p:spPr>
          <a:xfrm>
            <a:off x="558800" y="5181600"/>
            <a:ext cx="3187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Support for </a:t>
            </a:r>
            <a:pPr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cover image uploads</a:t>
            </a:r>
            <a:endParaRPr lang="en-US" sz="1600" dirty="0"/>
          </a:p>
        </p:txBody>
      </p:sp>
      <p:pic>
        <p:nvPicPr>
          <p:cNvPr id="15" name="Image 1" descr="https://kimi-img.moonshot.cn/pub/slides/25-11-26-12:55:38-d4j8gihg4pnsv4ji637g.jpeg">    </p:cNvPr>
          <p:cNvPicPr>
            <a:picLocks noChangeAspect="1"/>
          </p:cNvPicPr>
          <p:nvPr/>
        </p:nvPicPr>
        <p:blipFill>
          <a:blip r:embed="rId2"/>
          <a:srcRect l="2041" r="29932" t="943" b="4717"/>
          <a:stretch/>
        </p:blipFill>
        <p:spPr>
          <a:xfrm>
            <a:off x="5038856" y="466552"/>
            <a:ext cx="6978693" cy="5698270"/>
          </a:xfrm>
          <a:prstGeom prst="roundRect">
            <a:avLst>
              <a:gd name="adj" fmla="val 3478"/>
            </a:avLst>
          </a:prstGeom>
        </p:spPr>
      </p:pic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GreenEvents: Eco Web Platform</dc:title>
  <dc:subject>GreenEvents: Eco Web Platform</dc:subject>
  <dc:creator>Kimi</dc:creator>
  <cp:lastModifiedBy>Kimi</cp:lastModifiedBy>
  <cp:revision>1</cp:revision>
  <dcterms:created xsi:type="dcterms:W3CDTF">2025-11-26T05:00:19Z</dcterms:created>
  <dcterms:modified xsi:type="dcterms:W3CDTF">2025-11-26T05:00:19Z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{"Label":"GreenEvents: Eco Web Platform","ContentProducer":"001191110108MACG2KBH8F10000","ProduceID":"d4j7l3oge03urhb0rgr0","ReservedCode1":"","ContentPropagator":"001191110108MACG2KBH8F20000","PropagateID":"d4j7l3oge03urhb0rgr0","ReservedCode2":""}</vt:lpwstr>
  </property>
</Properties>
</file>